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1093" r:id="rId5"/>
    <p:sldId id="256" r:id="rId6"/>
    <p:sldId id="1102" r:id="rId7"/>
    <p:sldId id="1108" r:id="rId8"/>
    <p:sldId id="1098" r:id="rId9"/>
    <p:sldId id="1118" r:id="rId10"/>
    <p:sldId id="1121" r:id="rId11"/>
    <p:sldId id="1103" r:id="rId12"/>
    <p:sldId id="1137" r:id="rId13"/>
    <p:sldId id="113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C2"/>
    <a:srgbClr val="E9786E"/>
    <a:srgbClr val="FF02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9CE30-2EB5-A495-82EA-09FF48516FF4}" v="225" dt="2020-07-13T18:14:52.659"/>
    <p1510:client id="{53D1D6DA-BD10-459F-B02F-3D2E475729C9}" v="2" dt="2020-07-02T16:42:58.035"/>
    <p1510:client id="{C8C4E59C-20E7-F4A5-84C1-5D1908C86554}" v="40" dt="2020-07-10T18:03:43.156"/>
    <p1510:client id="{D3B7A372-8DB1-1418-668C-C0CC644AFB09}" v="6" dt="2020-07-02T19:01:55.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993"/>
  </p:normalViewPr>
  <p:slideViewPr>
    <p:cSldViewPr snapToGrid="0">
      <p:cViewPr varScale="1">
        <p:scale>
          <a:sx n="91" d="100"/>
          <a:sy n="91"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i Chen" userId="S::lchen4@futurewei.com::d655a4ce-7f1c-47b0-aaa6-bebe0e9b3b75" providerId="AD" clId="Web-{C8C4E59C-20E7-F4A5-84C1-5D1908C86554}"/>
    <pc:docChg chg="modSld">
      <pc:chgData name="Lili Chen" userId="S::lchen4@futurewei.com::d655a4ce-7f1c-47b0-aaa6-bebe0e9b3b75" providerId="AD" clId="Web-{C8C4E59C-20E7-F4A5-84C1-5D1908C86554}" dt="2020-07-10T18:03:43.156" v="37"/>
      <pc:docMkLst>
        <pc:docMk/>
      </pc:docMkLst>
      <pc:sldChg chg="modSp">
        <pc:chgData name="Lili Chen" userId="S::lchen4@futurewei.com::d655a4ce-7f1c-47b0-aaa6-bebe0e9b3b75" providerId="AD" clId="Web-{C8C4E59C-20E7-F4A5-84C1-5D1908C86554}" dt="2020-07-10T18:01:19.731" v="35" actId="20577"/>
        <pc:sldMkLst>
          <pc:docMk/>
          <pc:sldMk cId="1395275262" sldId="1107"/>
        </pc:sldMkLst>
        <pc:spChg chg="mod">
          <ac:chgData name="Lili Chen" userId="S::lchen4@futurewei.com::d655a4ce-7f1c-47b0-aaa6-bebe0e9b3b75" providerId="AD" clId="Web-{C8C4E59C-20E7-F4A5-84C1-5D1908C86554}" dt="2020-07-10T18:00:57.558" v="31" actId="20577"/>
          <ac:spMkLst>
            <pc:docMk/>
            <pc:sldMk cId="1395275262" sldId="1107"/>
            <ac:spMk id="19" creationId="{8EB84F19-52A2-4141-B6FF-9389D5238AB1}"/>
          </ac:spMkLst>
        </pc:spChg>
        <pc:spChg chg="mod">
          <ac:chgData name="Lili Chen" userId="S::lchen4@futurewei.com::d655a4ce-7f1c-47b0-aaa6-bebe0e9b3b75" providerId="AD" clId="Web-{C8C4E59C-20E7-F4A5-84C1-5D1908C86554}" dt="2020-07-10T18:01:19.731" v="35" actId="20577"/>
          <ac:spMkLst>
            <pc:docMk/>
            <pc:sldMk cId="1395275262" sldId="1107"/>
            <ac:spMk id="27" creationId="{4DF2A222-C0FA-4146-B75E-3986F8C6ACD5}"/>
          </ac:spMkLst>
        </pc:spChg>
      </pc:sldChg>
      <pc:sldChg chg="modSp">
        <pc:chgData name="Lili Chen" userId="S::lchen4@futurewei.com::d655a4ce-7f1c-47b0-aaa6-bebe0e9b3b75" providerId="AD" clId="Web-{C8C4E59C-20E7-F4A5-84C1-5D1908C86554}" dt="2020-07-10T18:03:43.156" v="37"/>
        <pc:sldMkLst>
          <pc:docMk/>
          <pc:sldMk cId="44025382" sldId="1108"/>
        </pc:sldMkLst>
        <pc:spChg chg="mod">
          <ac:chgData name="Lili Chen" userId="S::lchen4@futurewei.com::d655a4ce-7f1c-47b0-aaa6-bebe0e9b3b75" providerId="AD" clId="Web-{C8C4E59C-20E7-F4A5-84C1-5D1908C86554}" dt="2020-07-10T18:03:35.781" v="36"/>
          <ac:spMkLst>
            <pc:docMk/>
            <pc:sldMk cId="44025382" sldId="1108"/>
            <ac:spMk id="15" creationId="{DD56A31A-0F6D-4E2D-9314-E9166ADBB66C}"/>
          </ac:spMkLst>
        </pc:spChg>
        <pc:spChg chg="mod">
          <ac:chgData name="Lili Chen" userId="S::lchen4@futurewei.com::d655a4ce-7f1c-47b0-aaa6-bebe0e9b3b75" providerId="AD" clId="Web-{C8C4E59C-20E7-F4A5-84C1-5D1908C86554}" dt="2020-07-10T17:54:25.908" v="8"/>
          <ac:spMkLst>
            <pc:docMk/>
            <pc:sldMk cId="44025382" sldId="1108"/>
            <ac:spMk id="32" creationId="{5925B8D3-8CC4-45BD-9B3F-1FCA5D0F1196}"/>
          </ac:spMkLst>
        </pc:spChg>
        <pc:spChg chg="mod">
          <ac:chgData name="Lili Chen" userId="S::lchen4@futurewei.com::d655a4ce-7f1c-47b0-aaa6-bebe0e9b3b75" providerId="AD" clId="Web-{C8C4E59C-20E7-F4A5-84C1-5D1908C86554}" dt="2020-07-10T17:54:38.206" v="9"/>
          <ac:spMkLst>
            <pc:docMk/>
            <pc:sldMk cId="44025382" sldId="1108"/>
            <ac:spMk id="33" creationId="{3791E990-0C12-47F1-B45D-481DCAE6ACE1}"/>
          </ac:spMkLst>
        </pc:spChg>
        <pc:spChg chg="mod">
          <ac:chgData name="Lili Chen" userId="S::lchen4@futurewei.com::d655a4ce-7f1c-47b0-aaa6-bebe0e9b3b75" providerId="AD" clId="Web-{C8C4E59C-20E7-F4A5-84C1-5D1908C86554}" dt="2020-07-10T17:54:58.644" v="12"/>
          <ac:spMkLst>
            <pc:docMk/>
            <pc:sldMk cId="44025382" sldId="1108"/>
            <ac:spMk id="34" creationId="{C6CBBA17-90BF-4F23-BFB2-75B3C76CD860}"/>
          </ac:spMkLst>
        </pc:spChg>
        <pc:spChg chg="mod">
          <ac:chgData name="Lili Chen" userId="S::lchen4@futurewei.com::d655a4ce-7f1c-47b0-aaa6-bebe0e9b3b75" providerId="AD" clId="Web-{C8C4E59C-20E7-F4A5-84C1-5D1908C86554}" dt="2020-07-10T18:03:43.156" v="37"/>
          <ac:spMkLst>
            <pc:docMk/>
            <pc:sldMk cId="44025382" sldId="1108"/>
            <ac:spMk id="35" creationId="{EF76C163-B63D-4A1D-81DF-8EA174BBA4E7}"/>
          </ac:spMkLst>
        </pc:spChg>
      </pc:sldChg>
    </pc:docChg>
  </pc:docChgLst>
  <pc:docChgLst>
    <pc:chgData name="Zhihao Tang" userId="c6afea04-4771-4879-9e3a-ee1175e1ff43" providerId="ADAL" clId="{5AFA803C-FD1B-4DD8-8778-80B4DED5F489}"/>
    <pc:docChg chg="undo custSel addSld delSld modSld sldOrd">
      <pc:chgData name="Zhihao Tang" userId="c6afea04-4771-4879-9e3a-ee1175e1ff43" providerId="ADAL" clId="{5AFA803C-FD1B-4DD8-8778-80B4DED5F489}" dt="2020-06-23T15:12:32.171" v="1024" actId="1076"/>
      <pc:docMkLst>
        <pc:docMk/>
      </pc:docMkLst>
      <pc:sldChg chg="modSp">
        <pc:chgData name="Zhihao Tang" userId="c6afea04-4771-4879-9e3a-ee1175e1ff43" providerId="ADAL" clId="{5AFA803C-FD1B-4DD8-8778-80B4DED5F489}" dt="2020-06-23T15:06:53.589" v="931" actId="20577"/>
        <pc:sldMkLst>
          <pc:docMk/>
          <pc:sldMk cId="2355350634" sldId="1097"/>
        </pc:sldMkLst>
        <pc:spChg chg="mod">
          <ac:chgData name="Zhihao Tang" userId="c6afea04-4771-4879-9e3a-ee1175e1ff43" providerId="ADAL" clId="{5AFA803C-FD1B-4DD8-8778-80B4DED5F489}" dt="2020-06-23T15:06:53.589" v="931" actId="20577"/>
          <ac:spMkLst>
            <pc:docMk/>
            <pc:sldMk cId="2355350634" sldId="1097"/>
            <ac:spMk id="2" creationId="{2777015F-3705-4248-916F-83AB9E19FD28}"/>
          </ac:spMkLst>
        </pc:spChg>
      </pc:sldChg>
      <pc:sldChg chg="addSp modSp ord">
        <pc:chgData name="Zhihao Tang" userId="c6afea04-4771-4879-9e3a-ee1175e1ff43" providerId="ADAL" clId="{5AFA803C-FD1B-4DD8-8778-80B4DED5F489}" dt="2020-06-23T14:28:21.139" v="207"/>
        <pc:sldMkLst>
          <pc:docMk/>
          <pc:sldMk cId="2166494787" sldId="1098"/>
        </pc:sldMkLst>
        <pc:spChg chg="mod">
          <ac:chgData name="Zhihao Tang" userId="c6afea04-4771-4879-9e3a-ee1175e1ff43" providerId="ADAL" clId="{5AFA803C-FD1B-4DD8-8778-80B4DED5F489}" dt="2020-06-18T18:03:04.809" v="13" actId="164"/>
          <ac:spMkLst>
            <pc:docMk/>
            <pc:sldMk cId="2166494787" sldId="1098"/>
            <ac:spMk id="12" creationId="{25DD8643-613B-9C4B-A712-F55E8E4A4CE4}"/>
          </ac:spMkLst>
        </pc:spChg>
        <pc:spChg chg="mod">
          <ac:chgData name="Zhihao Tang" userId="c6afea04-4771-4879-9e3a-ee1175e1ff43" providerId="ADAL" clId="{5AFA803C-FD1B-4DD8-8778-80B4DED5F489}" dt="2020-06-18T18:03:04.809" v="13" actId="164"/>
          <ac:spMkLst>
            <pc:docMk/>
            <pc:sldMk cId="2166494787" sldId="1098"/>
            <ac:spMk id="14" creationId="{E0B4A020-4A0A-AD4B-B086-2DB33E734C88}"/>
          </ac:spMkLst>
        </pc:spChg>
        <pc:spChg chg="mod">
          <ac:chgData name="Zhihao Tang" userId="c6afea04-4771-4879-9e3a-ee1175e1ff43" providerId="ADAL" clId="{5AFA803C-FD1B-4DD8-8778-80B4DED5F489}" dt="2020-06-18T18:03:04.809" v="13" actId="164"/>
          <ac:spMkLst>
            <pc:docMk/>
            <pc:sldMk cId="2166494787" sldId="1098"/>
            <ac:spMk id="17" creationId="{F00B58FA-849B-9145-9D20-3E7B6B1F1EBB}"/>
          </ac:spMkLst>
        </pc:spChg>
        <pc:spChg chg="mod">
          <ac:chgData name="Zhihao Tang" userId="c6afea04-4771-4879-9e3a-ee1175e1ff43" providerId="ADAL" clId="{5AFA803C-FD1B-4DD8-8778-80B4DED5F489}" dt="2020-06-18T18:03:04.809" v="13" actId="164"/>
          <ac:spMkLst>
            <pc:docMk/>
            <pc:sldMk cId="2166494787" sldId="1098"/>
            <ac:spMk id="18" creationId="{60C13700-7238-0342-97E8-26EB3A64E5F1}"/>
          </ac:spMkLst>
        </pc:spChg>
        <pc:spChg chg="mod">
          <ac:chgData name="Zhihao Tang" userId="c6afea04-4771-4879-9e3a-ee1175e1ff43" providerId="ADAL" clId="{5AFA803C-FD1B-4DD8-8778-80B4DED5F489}" dt="2020-06-18T18:03:04.809" v="13" actId="164"/>
          <ac:spMkLst>
            <pc:docMk/>
            <pc:sldMk cId="2166494787" sldId="1098"/>
            <ac:spMk id="21" creationId="{BF2F1429-31D7-4D4C-B193-7B41264B5703}"/>
          </ac:spMkLst>
        </pc:spChg>
        <pc:spChg chg="mod">
          <ac:chgData name="Zhihao Tang" userId="c6afea04-4771-4879-9e3a-ee1175e1ff43" providerId="ADAL" clId="{5AFA803C-FD1B-4DD8-8778-80B4DED5F489}" dt="2020-06-18T18:03:04.809" v="13" actId="164"/>
          <ac:spMkLst>
            <pc:docMk/>
            <pc:sldMk cId="2166494787" sldId="1098"/>
            <ac:spMk id="22" creationId="{75851C1A-FEBA-1E40-9C26-AECC197167ED}"/>
          </ac:spMkLst>
        </pc:spChg>
        <pc:spChg chg="mod">
          <ac:chgData name="Zhihao Tang" userId="c6afea04-4771-4879-9e3a-ee1175e1ff43" providerId="ADAL" clId="{5AFA803C-FD1B-4DD8-8778-80B4DED5F489}" dt="2020-06-18T18:03:04.809" v="13" actId="164"/>
          <ac:spMkLst>
            <pc:docMk/>
            <pc:sldMk cId="2166494787" sldId="1098"/>
            <ac:spMk id="23" creationId="{30E921DB-AC1C-1C4D-82C2-C03263DE8484}"/>
          </ac:spMkLst>
        </pc:spChg>
        <pc:grpChg chg="add mod">
          <ac:chgData name="Zhihao Tang" userId="c6afea04-4771-4879-9e3a-ee1175e1ff43" providerId="ADAL" clId="{5AFA803C-FD1B-4DD8-8778-80B4DED5F489}" dt="2020-06-18T18:03:10.698" v="15" actId="14100"/>
          <ac:grpSpMkLst>
            <pc:docMk/>
            <pc:sldMk cId="2166494787" sldId="1098"/>
            <ac:grpSpMk id="3" creationId="{FB7215C3-F91F-40D6-A612-BEBA2DA06CBF}"/>
          </ac:grpSpMkLst>
        </pc:grpChg>
        <pc:graphicFrameChg chg="mod">
          <ac:chgData name="Zhihao Tang" userId="c6afea04-4771-4879-9e3a-ee1175e1ff43" providerId="ADAL" clId="{5AFA803C-FD1B-4DD8-8778-80B4DED5F489}" dt="2020-06-18T18:02:51.231" v="12" actId="14100"/>
          <ac:graphicFrameMkLst>
            <pc:docMk/>
            <pc:sldMk cId="2166494787" sldId="1098"/>
            <ac:graphicFrameMk id="6" creationId="{CFCD10D8-3D47-F045-B7B8-01F86C2F61BF}"/>
          </ac:graphicFrameMkLst>
        </pc:graphicFrameChg>
        <pc:cxnChg chg="mod">
          <ac:chgData name="Zhihao Tang" userId="c6afea04-4771-4879-9e3a-ee1175e1ff43" providerId="ADAL" clId="{5AFA803C-FD1B-4DD8-8778-80B4DED5F489}" dt="2020-06-18T18:03:04.809" v="13" actId="164"/>
          <ac:cxnSpMkLst>
            <pc:docMk/>
            <pc:sldMk cId="2166494787" sldId="1098"/>
            <ac:cxnSpMk id="9" creationId="{1BED19B4-7206-DC46-9CD4-65917B8C6B9B}"/>
          </ac:cxnSpMkLst>
        </pc:cxnChg>
        <pc:cxnChg chg="mod">
          <ac:chgData name="Zhihao Tang" userId="c6afea04-4771-4879-9e3a-ee1175e1ff43" providerId="ADAL" clId="{5AFA803C-FD1B-4DD8-8778-80B4DED5F489}" dt="2020-06-18T18:03:04.809" v="13" actId="164"/>
          <ac:cxnSpMkLst>
            <pc:docMk/>
            <pc:sldMk cId="2166494787" sldId="1098"/>
            <ac:cxnSpMk id="13" creationId="{01896752-C65B-5C42-BBD4-84BF1A050EB3}"/>
          </ac:cxnSpMkLst>
        </pc:cxnChg>
        <pc:cxnChg chg="mod">
          <ac:chgData name="Zhihao Tang" userId="c6afea04-4771-4879-9e3a-ee1175e1ff43" providerId="ADAL" clId="{5AFA803C-FD1B-4DD8-8778-80B4DED5F489}" dt="2020-06-18T18:03:04.809" v="13" actId="164"/>
          <ac:cxnSpMkLst>
            <pc:docMk/>
            <pc:sldMk cId="2166494787" sldId="1098"/>
            <ac:cxnSpMk id="15" creationId="{8804A621-38FE-3D4D-B02E-6BD42721FCC7}"/>
          </ac:cxnSpMkLst>
        </pc:cxnChg>
        <pc:cxnChg chg="mod">
          <ac:chgData name="Zhihao Tang" userId="c6afea04-4771-4879-9e3a-ee1175e1ff43" providerId="ADAL" clId="{5AFA803C-FD1B-4DD8-8778-80B4DED5F489}" dt="2020-06-18T18:03:04.809" v="13" actId="164"/>
          <ac:cxnSpMkLst>
            <pc:docMk/>
            <pc:sldMk cId="2166494787" sldId="1098"/>
            <ac:cxnSpMk id="16" creationId="{2DA2EFFE-BA40-5541-817D-49542ED25C08}"/>
          </ac:cxnSpMkLst>
        </pc:cxnChg>
        <pc:cxnChg chg="mod">
          <ac:chgData name="Zhihao Tang" userId="c6afea04-4771-4879-9e3a-ee1175e1ff43" providerId="ADAL" clId="{5AFA803C-FD1B-4DD8-8778-80B4DED5F489}" dt="2020-06-18T18:03:04.809" v="13" actId="164"/>
          <ac:cxnSpMkLst>
            <pc:docMk/>
            <pc:sldMk cId="2166494787" sldId="1098"/>
            <ac:cxnSpMk id="19" creationId="{DE6EF751-93CB-254E-A2A7-00135AB6C0BE}"/>
          </ac:cxnSpMkLst>
        </pc:cxnChg>
        <pc:cxnChg chg="mod">
          <ac:chgData name="Zhihao Tang" userId="c6afea04-4771-4879-9e3a-ee1175e1ff43" providerId="ADAL" clId="{5AFA803C-FD1B-4DD8-8778-80B4DED5F489}" dt="2020-06-18T18:03:04.809" v="13" actId="164"/>
          <ac:cxnSpMkLst>
            <pc:docMk/>
            <pc:sldMk cId="2166494787" sldId="1098"/>
            <ac:cxnSpMk id="20" creationId="{73A9E09C-1C67-E043-A0C8-B45DEB3953A1}"/>
          </ac:cxnSpMkLst>
        </pc:cxnChg>
        <pc:cxnChg chg="mod">
          <ac:chgData name="Zhihao Tang" userId="c6afea04-4771-4879-9e3a-ee1175e1ff43" providerId="ADAL" clId="{5AFA803C-FD1B-4DD8-8778-80B4DED5F489}" dt="2020-06-18T18:03:04.809" v="13" actId="164"/>
          <ac:cxnSpMkLst>
            <pc:docMk/>
            <pc:sldMk cId="2166494787" sldId="1098"/>
            <ac:cxnSpMk id="24" creationId="{A8CF393A-8170-B940-949B-91128C2FDD28}"/>
          </ac:cxnSpMkLst>
        </pc:cxnChg>
      </pc:sldChg>
      <pc:sldChg chg="ord">
        <pc:chgData name="Zhihao Tang" userId="c6afea04-4771-4879-9e3a-ee1175e1ff43" providerId="ADAL" clId="{5AFA803C-FD1B-4DD8-8778-80B4DED5F489}" dt="2020-06-18T17:51:02.766" v="0"/>
        <pc:sldMkLst>
          <pc:docMk/>
          <pc:sldMk cId="3815312651" sldId="1099"/>
        </pc:sldMkLst>
      </pc:sldChg>
      <pc:sldChg chg="addSp modSp ord">
        <pc:chgData name="Zhihao Tang" userId="c6afea04-4771-4879-9e3a-ee1175e1ff43" providerId="ADAL" clId="{5AFA803C-FD1B-4DD8-8778-80B4DED5F489}" dt="2020-06-23T14:26:37.858" v="182"/>
        <pc:sldMkLst>
          <pc:docMk/>
          <pc:sldMk cId="3856406199" sldId="1103"/>
        </pc:sldMkLst>
        <pc:spChg chg="add mod">
          <ac:chgData name="Zhihao Tang" userId="c6afea04-4771-4879-9e3a-ee1175e1ff43" providerId="ADAL" clId="{5AFA803C-FD1B-4DD8-8778-80B4DED5F489}" dt="2020-06-18T17:57:03.325" v="10" actId="113"/>
          <ac:spMkLst>
            <pc:docMk/>
            <pc:sldMk cId="3856406199" sldId="1103"/>
            <ac:spMk id="3" creationId="{2149F5B9-35E9-411D-8825-06D3E1F31CCE}"/>
          </ac:spMkLst>
        </pc:spChg>
      </pc:sldChg>
      <pc:sldChg chg="del">
        <pc:chgData name="Zhihao Tang" userId="c6afea04-4771-4879-9e3a-ee1175e1ff43" providerId="ADAL" clId="{5AFA803C-FD1B-4DD8-8778-80B4DED5F489}" dt="2020-06-23T14:24:59.866" v="158" actId="2696"/>
        <pc:sldMkLst>
          <pc:docMk/>
          <pc:sldMk cId="3495055622" sldId="1105"/>
        </pc:sldMkLst>
      </pc:sldChg>
      <pc:sldChg chg="addSp modSp">
        <pc:chgData name="Zhihao Tang" userId="c6afea04-4771-4879-9e3a-ee1175e1ff43" providerId="ADAL" clId="{5AFA803C-FD1B-4DD8-8778-80B4DED5F489}" dt="2020-06-23T14:20:56.084" v="44" actId="113"/>
        <pc:sldMkLst>
          <pc:docMk/>
          <pc:sldMk cId="1366599467" sldId="1109"/>
        </pc:sldMkLst>
        <pc:spChg chg="add mod">
          <ac:chgData name="Zhihao Tang" userId="c6afea04-4771-4879-9e3a-ee1175e1ff43" providerId="ADAL" clId="{5AFA803C-FD1B-4DD8-8778-80B4DED5F489}" dt="2020-06-23T14:20:14.018" v="20" actId="1076"/>
          <ac:spMkLst>
            <pc:docMk/>
            <pc:sldMk cId="1366599467" sldId="1109"/>
            <ac:spMk id="2" creationId="{F85842CD-EA12-454D-A6F4-90C4749AA08A}"/>
          </ac:spMkLst>
        </pc:spChg>
        <pc:spChg chg="add mod">
          <ac:chgData name="Zhihao Tang" userId="c6afea04-4771-4879-9e3a-ee1175e1ff43" providerId="ADAL" clId="{5AFA803C-FD1B-4DD8-8778-80B4DED5F489}" dt="2020-06-23T14:20:56.084" v="44" actId="113"/>
          <ac:spMkLst>
            <pc:docMk/>
            <pc:sldMk cId="1366599467" sldId="1109"/>
            <ac:spMk id="3" creationId="{4389C133-705C-4E58-809F-B8C926F4EB18}"/>
          </ac:spMkLst>
        </pc:spChg>
        <pc:picChg chg="add mod">
          <ac:chgData name="Zhihao Tang" userId="c6afea04-4771-4879-9e3a-ee1175e1ff43" providerId="ADAL" clId="{5AFA803C-FD1B-4DD8-8778-80B4DED5F489}" dt="2020-06-23T14:19:39.838" v="17" actId="1076"/>
          <ac:picMkLst>
            <pc:docMk/>
            <pc:sldMk cId="1366599467" sldId="1109"/>
            <ac:picMk id="44" creationId="{AC23E580-70B4-49AC-9322-A1FC5D0CFC04}"/>
          </ac:picMkLst>
        </pc:picChg>
      </pc:sldChg>
      <pc:sldChg chg="modSp">
        <pc:chgData name="Zhihao Tang" userId="c6afea04-4771-4879-9e3a-ee1175e1ff43" providerId="ADAL" clId="{5AFA803C-FD1B-4DD8-8778-80B4DED5F489}" dt="2020-06-23T15:01:40.761" v="845" actId="207"/>
        <pc:sldMkLst>
          <pc:docMk/>
          <pc:sldMk cId="4176003450" sldId="1118"/>
        </pc:sldMkLst>
        <pc:spChg chg="mod">
          <ac:chgData name="Zhihao Tang" userId="c6afea04-4771-4879-9e3a-ee1175e1ff43" providerId="ADAL" clId="{5AFA803C-FD1B-4DD8-8778-80B4DED5F489}" dt="2020-06-23T15:01:40.761" v="845" actId="207"/>
          <ac:spMkLst>
            <pc:docMk/>
            <pc:sldMk cId="4176003450" sldId="1118"/>
            <ac:spMk id="4" creationId="{53F39806-8809-4859-8859-67B69B36B595}"/>
          </ac:spMkLst>
        </pc:spChg>
      </pc:sldChg>
      <pc:sldChg chg="modSp add">
        <pc:chgData name="Zhihao Tang" userId="c6afea04-4771-4879-9e3a-ee1175e1ff43" providerId="ADAL" clId="{5AFA803C-FD1B-4DD8-8778-80B4DED5F489}" dt="2020-06-23T14:25:26.076" v="180" actId="14100"/>
        <pc:sldMkLst>
          <pc:docMk/>
          <pc:sldMk cId="2581513831" sldId="1121"/>
        </pc:sldMkLst>
        <pc:spChg chg="mod">
          <ac:chgData name="Zhihao Tang" userId="c6afea04-4771-4879-9e3a-ee1175e1ff43" providerId="ADAL" clId="{5AFA803C-FD1B-4DD8-8778-80B4DED5F489}" dt="2020-06-18T17:52:16.611" v="1"/>
          <ac:spMkLst>
            <pc:docMk/>
            <pc:sldMk cId="2581513831" sldId="1121"/>
            <ac:spMk id="3" creationId="{7D1BDCE5-061A-4970-B16D-2A4B9065E364}"/>
          </ac:spMkLst>
        </pc:spChg>
        <pc:spChg chg="mod">
          <ac:chgData name="Zhihao Tang" userId="c6afea04-4771-4879-9e3a-ee1175e1ff43" providerId="ADAL" clId="{5AFA803C-FD1B-4DD8-8778-80B4DED5F489}" dt="2020-06-23T14:25:26.076" v="180" actId="14100"/>
          <ac:spMkLst>
            <pc:docMk/>
            <pc:sldMk cId="2581513831" sldId="1121"/>
            <ac:spMk id="4" creationId="{5DAED0DF-06B2-4D98-9CB2-9CF88A6E94BB}"/>
          </ac:spMkLst>
        </pc:spChg>
      </pc:sldChg>
      <pc:sldChg chg="modSp">
        <pc:chgData name="Zhihao Tang" userId="c6afea04-4771-4879-9e3a-ee1175e1ff43" providerId="ADAL" clId="{5AFA803C-FD1B-4DD8-8778-80B4DED5F489}" dt="2020-06-23T14:27:25.887" v="199" actId="1076"/>
        <pc:sldMkLst>
          <pc:docMk/>
          <pc:sldMk cId="343382930" sldId="1137"/>
        </pc:sldMkLst>
        <pc:spChg chg="mod">
          <ac:chgData name="Zhihao Tang" userId="c6afea04-4771-4879-9e3a-ee1175e1ff43" providerId="ADAL" clId="{5AFA803C-FD1B-4DD8-8778-80B4DED5F489}" dt="2020-06-23T14:27:25.887" v="199" actId="1076"/>
          <ac:spMkLst>
            <pc:docMk/>
            <pc:sldMk cId="343382930" sldId="1137"/>
            <ac:spMk id="18" creationId="{D7A834CB-697E-47A4-B56E-362D9F5E2902}"/>
          </ac:spMkLst>
        </pc:spChg>
      </pc:sldChg>
      <pc:sldChg chg="addSp delSp modSp add">
        <pc:chgData name="Zhihao Tang" userId="c6afea04-4771-4879-9e3a-ee1175e1ff43" providerId="ADAL" clId="{5AFA803C-FD1B-4DD8-8778-80B4DED5F489}" dt="2020-06-23T15:03:02.638" v="846" actId="20577"/>
        <pc:sldMkLst>
          <pc:docMk/>
          <pc:sldMk cId="4162909601" sldId="1138"/>
        </pc:sldMkLst>
        <pc:spChg chg="mod">
          <ac:chgData name="Zhihao Tang" userId="c6afea04-4771-4879-9e3a-ee1175e1ff43" providerId="ADAL" clId="{5AFA803C-FD1B-4DD8-8778-80B4DED5F489}" dt="2020-06-23T14:21:47.523" v="53" actId="20577"/>
          <ac:spMkLst>
            <pc:docMk/>
            <pc:sldMk cId="4162909601" sldId="1138"/>
            <ac:spMk id="2" creationId="{2777015F-3705-4248-916F-83AB9E19FD28}"/>
          </ac:spMkLst>
        </pc:spChg>
        <pc:spChg chg="mod">
          <ac:chgData name="Zhihao Tang" userId="c6afea04-4771-4879-9e3a-ee1175e1ff43" providerId="ADAL" clId="{5AFA803C-FD1B-4DD8-8778-80B4DED5F489}" dt="2020-06-23T15:03:02.638" v="846" actId="20577"/>
          <ac:spMkLst>
            <pc:docMk/>
            <pc:sldMk cId="4162909601" sldId="1138"/>
            <ac:spMk id="3" creationId="{BE49FFCA-B190-457F-A16E-EC2489F794A2}"/>
          </ac:spMkLst>
        </pc:spChg>
        <pc:picChg chg="add del mod">
          <ac:chgData name="Zhihao Tang" userId="c6afea04-4771-4879-9e3a-ee1175e1ff43" providerId="ADAL" clId="{5AFA803C-FD1B-4DD8-8778-80B4DED5F489}" dt="2020-06-23T14:53:52.786" v="816" actId="478"/>
          <ac:picMkLst>
            <pc:docMk/>
            <pc:sldMk cId="4162909601" sldId="1138"/>
            <ac:picMk id="4" creationId="{6A187422-34AC-4B02-88ED-16ED29803B4E}"/>
          </ac:picMkLst>
        </pc:picChg>
      </pc:sldChg>
      <pc:sldChg chg="addSp delSp modSp add">
        <pc:chgData name="Zhihao Tang" userId="c6afea04-4771-4879-9e3a-ee1175e1ff43" providerId="ADAL" clId="{5AFA803C-FD1B-4DD8-8778-80B4DED5F489}" dt="2020-06-23T15:05:27.822" v="928" actId="14100"/>
        <pc:sldMkLst>
          <pc:docMk/>
          <pc:sldMk cId="3886933211" sldId="1139"/>
        </pc:sldMkLst>
        <pc:spChg chg="add mod">
          <ac:chgData name="Zhihao Tang" userId="c6afea04-4771-4879-9e3a-ee1175e1ff43" providerId="ADAL" clId="{5AFA803C-FD1B-4DD8-8778-80B4DED5F489}" dt="2020-06-23T14:32:11.990" v="299" actId="20577"/>
          <ac:spMkLst>
            <pc:docMk/>
            <pc:sldMk cId="3886933211" sldId="1139"/>
            <ac:spMk id="2" creationId="{9B9FF87E-637F-496E-A65C-86A1E703D0EB}"/>
          </ac:spMkLst>
        </pc:spChg>
        <pc:spChg chg="add mod ord">
          <ac:chgData name="Zhihao Tang" userId="c6afea04-4771-4879-9e3a-ee1175e1ff43" providerId="ADAL" clId="{5AFA803C-FD1B-4DD8-8778-80B4DED5F489}" dt="2020-06-23T15:05:19.526" v="927" actId="1076"/>
          <ac:spMkLst>
            <pc:docMk/>
            <pc:sldMk cId="3886933211" sldId="1139"/>
            <ac:spMk id="3" creationId="{FCE11D8B-3590-4644-9AF7-C2B1ED70DD1E}"/>
          </ac:spMkLst>
        </pc:spChg>
        <pc:spChg chg="add mod ord">
          <ac:chgData name="Zhihao Tang" userId="c6afea04-4771-4879-9e3a-ee1175e1ff43" providerId="ADAL" clId="{5AFA803C-FD1B-4DD8-8778-80B4DED5F489}" dt="2020-06-23T15:05:19.526" v="927" actId="1076"/>
          <ac:spMkLst>
            <pc:docMk/>
            <pc:sldMk cId="3886933211" sldId="1139"/>
            <ac:spMk id="4" creationId="{30405EAD-B143-4A16-940E-D60419D1A2E4}"/>
          </ac:spMkLst>
        </pc:spChg>
        <pc:spChg chg="add mod ord">
          <ac:chgData name="Zhihao Tang" userId="c6afea04-4771-4879-9e3a-ee1175e1ff43" providerId="ADAL" clId="{5AFA803C-FD1B-4DD8-8778-80B4DED5F489}" dt="2020-06-23T15:05:19.526" v="927" actId="1076"/>
          <ac:spMkLst>
            <pc:docMk/>
            <pc:sldMk cId="3886933211" sldId="1139"/>
            <ac:spMk id="5" creationId="{729530B9-ED66-4880-819E-62B1CD6F1EDC}"/>
          </ac:spMkLst>
        </pc:spChg>
        <pc:spChg chg="add mod">
          <ac:chgData name="Zhihao Tang" userId="c6afea04-4771-4879-9e3a-ee1175e1ff43" providerId="ADAL" clId="{5AFA803C-FD1B-4DD8-8778-80B4DED5F489}" dt="2020-06-23T15:05:27.822" v="928" actId="14100"/>
          <ac:spMkLst>
            <pc:docMk/>
            <pc:sldMk cId="3886933211" sldId="1139"/>
            <ac:spMk id="6" creationId="{45CB37B0-179E-496D-941F-9409F7776CB0}"/>
          </ac:spMkLst>
        </pc:spChg>
        <pc:spChg chg="add mod">
          <ac:chgData name="Zhihao Tang" userId="c6afea04-4771-4879-9e3a-ee1175e1ff43" providerId="ADAL" clId="{5AFA803C-FD1B-4DD8-8778-80B4DED5F489}" dt="2020-06-23T15:05:19.526" v="927" actId="1076"/>
          <ac:spMkLst>
            <pc:docMk/>
            <pc:sldMk cId="3886933211" sldId="1139"/>
            <ac:spMk id="7" creationId="{44CBD0C3-ECA9-4ACF-92B0-5A44CED60800}"/>
          </ac:spMkLst>
        </pc:spChg>
        <pc:spChg chg="add mod">
          <ac:chgData name="Zhihao Tang" userId="c6afea04-4771-4879-9e3a-ee1175e1ff43" providerId="ADAL" clId="{5AFA803C-FD1B-4DD8-8778-80B4DED5F489}" dt="2020-06-23T15:05:19.526" v="927" actId="1076"/>
          <ac:spMkLst>
            <pc:docMk/>
            <pc:sldMk cId="3886933211" sldId="1139"/>
            <ac:spMk id="8" creationId="{EC0352DB-DE51-4D0D-9A14-278212A790CC}"/>
          </ac:spMkLst>
        </pc:spChg>
        <pc:spChg chg="add mod">
          <ac:chgData name="Zhihao Tang" userId="c6afea04-4771-4879-9e3a-ee1175e1ff43" providerId="ADAL" clId="{5AFA803C-FD1B-4DD8-8778-80B4DED5F489}" dt="2020-06-23T15:05:19.526" v="927" actId="1076"/>
          <ac:spMkLst>
            <pc:docMk/>
            <pc:sldMk cId="3886933211" sldId="1139"/>
            <ac:spMk id="9" creationId="{BE0F4B93-5526-41ED-A28E-DB334E0423A0}"/>
          </ac:spMkLst>
        </pc:spChg>
        <pc:spChg chg="add mod">
          <ac:chgData name="Zhihao Tang" userId="c6afea04-4771-4879-9e3a-ee1175e1ff43" providerId="ADAL" clId="{5AFA803C-FD1B-4DD8-8778-80B4DED5F489}" dt="2020-06-23T15:05:19.526" v="927" actId="1076"/>
          <ac:spMkLst>
            <pc:docMk/>
            <pc:sldMk cId="3886933211" sldId="1139"/>
            <ac:spMk id="10" creationId="{34839B2F-1FA9-44EB-9500-C96FF5C0935A}"/>
          </ac:spMkLst>
        </pc:spChg>
        <pc:spChg chg="add del mod">
          <ac:chgData name="Zhihao Tang" userId="c6afea04-4771-4879-9e3a-ee1175e1ff43" providerId="ADAL" clId="{5AFA803C-FD1B-4DD8-8778-80B4DED5F489}" dt="2020-06-23T14:36:39.995" v="410" actId="478"/>
          <ac:spMkLst>
            <pc:docMk/>
            <pc:sldMk cId="3886933211" sldId="1139"/>
            <ac:spMk id="11" creationId="{E813A5E4-4D20-4528-B8EE-C3FB25CB6C5D}"/>
          </ac:spMkLst>
        </pc:spChg>
        <pc:spChg chg="add mod">
          <ac:chgData name="Zhihao Tang" userId="c6afea04-4771-4879-9e3a-ee1175e1ff43" providerId="ADAL" clId="{5AFA803C-FD1B-4DD8-8778-80B4DED5F489}" dt="2020-06-23T15:05:19.526" v="927" actId="1076"/>
          <ac:spMkLst>
            <pc:docMk/>
            <pc:sldMk cId="3886933211" sldId="1139"/>
            <ac:spMk id="12" creationId="{083C4DAA-1CFE-4181-94E3-2107121F13F9}"/>
          </ac:spMkLst>
        </pc:spChg>
        <pc:picChg chg="add del mod">
          <ac:chgData name="Zhihao Tang" userId="c6afea04-4771-4879-9e3a-ee1175e1ff43" providerId="ADAL" clId="{5AFA803C-FD1B-4DD8-8778-80B4DED5F489}" dt="2020-06-23T14:40:45.800" v="432"/>
          <ac:picMkLst>
            <pc:docMk/>
            <pc:sldMk cId="3886933211" sldId="1139"/>
            <ac:picMk id="13" creationId="{8DD8AB84-5BAE-476E-8AAB-9579A5FD9953}"/>
          </ac:picMkLst>
        </pc:picChg>
      </pc:sldChg>
      <pc:sldChg chg="modSp add">
        <pc:chgData name="Zhihao Tang" userId="c6afea04-4771-4879-9e3a-ee1175e1ff43" providerId="ADAL" clId="{5AFA803C-FD1B-4DD8-8778-80B4DED5F489}" dt="2020-06-23T15:04:28.096" v="925" actId="20577"/>
        <pc:sldMkLst>
          <pc:docMk/>
          <pc:sldMk cId="2608209011" sldId="1140"/>
        </pc:sldMkLst>
        <pc:spChg chg="mod">
          <ac:chgData name="Zhihao Tang" userId="c6afea04-4771-4879-9e3a-ee1175e1ff43" providerId="ADAL" clId="{5AFA803C-FD1B-4DD8-8778-80B4DED5F489}" dt="2020-06-23T14:52:37.079" v="810" actId="20577"/>
          <ac:spMkLst>
            <pc:docMk/>
            <pc:sldMk cId="2608209011" sldId="1140"/>
            <ac:spMk id="2" creationId="{C309784B-8FDB-4022-9F17-FADA68FD848A}"/>
          </ac:spMkLst>
        </pc:spChg>
        <pc:spChg chg="mod">
          <ac:chgData name="Zhihao Tang" userId="c6afea04-4771-4879-9e3a-ee1175e1ff43" providerId="ADAL" clId="{5AFA803C-FD1B-4DD8-8778-80B4DED5F489}" dt="2020-06-23T15:04:28.096" v="925" actId="20577"/>
          <ac:spMkLst>
            <pc:docMk/>
            <pc:sldMk cId="2608209011" sldId="1140"/>
            <ac:spMk id="3" creationId="{7F9FC8D0-98E7-4BE1-91EF-2BADBADFAE3A}"/>
          </ac:spMkLst>
        </pc:spChg>
      </pc:sldChg>
      <pc:sldChg chg="addSp delSp modSp add">
        <pc:chgData name="Zhihao Tang" userId="c6afea04-4771-4879-9e3a-ee1175e1ff43" providerId="ADAL" clId="{5AFA803C-FD1B-4DD8-8778-80B4DED5F489}" dt="2020-06-23T15:12:32.171" v="1024" actId="1076"/>
        <pc:sldMkLst>
          <pc:docMk/>
          <pc:sldMk cId="3315309471" sldId="1141"/>
        </pc:sldMkLst>
        <pc:spChg chg="mod">
          <ac:chgData name="Zhihao Tang" userId="c6afea04-4771-4879-9e3a-ee1175e1ff43" providerId="ADAL" clId="{5AFA803C-FD1B-4DD8-8778-80B4DED5F489}" dt="2020-06-23T15:10:40.243" v="1013" actId="122"/>
          <ac:spMkLst>
            <pc:docMk/>
            <pc:sldMk cId="3315309471" sldId="1141"/>
            <ac:spMk id="4" creationId="{5DAED0DF-06B2-4D98-9CB2-9CF88A6E94BB}"/>
          </ac:spMkLst>
        </pc:spChg>
        <pc:spChg chg="mod">
          <ac:chgData name="Zhihao Tang" userId="c6afea04-4771-4879-9e3a-ee1175e1ff43" providerId="ADAL" clId="{5AFA803C-FD1B-4DD8-8778-80B4DED5F489}" dt="2020-06-23T15:09:21.349" v="1002" actId="14100"/>
          <ac:spMkLst>
            <pc:docMk/>
            <pc:sldMk cId="3315309471" sldId="1141"/>
            <ac:spMk id="5" creationId="{2FC02DA5-8FD6-41AB-8A6F-50EB2F8165A4}"/>
          </ac:spMkLst>
        </pc:spChg>
        <pc:spChg chg="mod">
          <ac:chgData name="Zhihao Tang" userId="c6afea04-4771-4879-9e3a-ee1175e1ff43" providerId="ADAL" clId="{5AFA803C-FD1B-4DD8-8778-80B4DED5F489}" dt="2020-06-23T15:09:29.157" v="1003" actId="1076"/>
          <ac:spMkLst>
            <pc:docMk/>
            <pc:sldMk cId="3315309471" sldId="1141"/>
            <ac:spMk id="7" creationId="{0CD8CC40-B96B-4AC8-903D-F503FC0A90D8}"/>
          </ac:spMkLst>
        </pc:spChg>
        <pc:spChg chg="mod">
          <ac:chgData name="Zhihao Tang" userId="c6afea04-4771-4879-9e3a-ee1175e1ff43" providerId="ADAL" clId="{5AFA803C-FD1B-4DD8-8778-80B4DED5F489}" dt="2020-06-23T15:09:31.372" v="1004" actId="1076"/>
          <ac:spMkLst>
            <pc:docMk/>
            <pc:sldMk cId="3315309471" sldId="1141"/>
            <ac:spMk id="8" creationId="{41651DD7-1DDA-43AC-8CF2-9030C61FED84}"/>
          </ac:spMkLst>
        </pc:spChg>
        <pc:spChg chg="mod">
          <ac:chgData name="Zhihao Tang" userId="c6afea04-4771-4879-9e3a-ee1175e1ff43" providerId="ADAL" clId="{5AFA803C-FD1B-4DD8-8778-80B4DED5F489}" dt="2020-06-23T15:09:33.999" v="1005" actId="1076"/>
          <ac:spMkLst>
            <pc:docMk/>
            <pc:sldMk cId="3315309471" sldId="1141"/>
            <ac:spMk id="10" creationId="{158DD742-F7B5-4C4C-8FEF-6994826068C0}"/>
          </ac:spMkLst>
        </pc:spChg>
        <pc:spChg chg="mod">
          <ac:chgData name="Zhihao Tang" userId="c6afea04-4771-4879-9e3a-ee1175e1ff43" providerId="ADAL" clId="{5AFA803C-FD1B-4DD8-8778-80B4DED5F489}" dt="2020-06-23T15:09:16.049" v="1001" actId="14100"/>
          <ac:spMkLst>
            <pc:docMk/>
            <pc:sldMk cId="3315309471" sldId="1141"/>
            <ac:spMk id="11" creationId="{8D45027E-348D-4C3B-B375-76A5807F00B1}"/>
          </ac:spMkLst>
        </pc:spChg>
        <pc:spChg chg="mod">
          <ac:chgData name="Zhihao Tang" userId="c6afea04-4771-4879-9e3a-ee1175e1ff43" providerId="ADAL" clId="{5AFA803C-FD1B-4DD8-8778-80B4DED5F489}" dt="2020-06-23T15:09:37.509" v="1006" actId="1076"/>
          <ac:spMkLst>
            <pc:docMk/>
            <pc:sldMk cId="3315309471" sldId="1141"/>
            <ac:spMk id="15" creationId="{39B2DB28-CDB7-4F50-A752-C7E6F9F19C7F}"/>
          </ac:spMkLst>
        </pc:spChg>
        <pc:spChg chg="mod">
          <ac:chgData name="Zhihao Tang" userId="c6afea04-4771-4879-9e3a-ee1175e1ff43" providerId="ADAL" clId="{5AFA803C-FD1B-4DD8-8778-80B4DED5F489}" dt="2020-06-23T15:09:10.793" v="999" actId="14100"/>
          <ac:spMkLst>
            <pc:docMk/>
            <pc:sldMk cId="3315309471" sldId="1141"/>
            <ac:spMk id="17" creationId="{B64FBB07-B75B-45AF-9CC9-7AE49E79E88D}"/>
          </ac:spMkLst>
        </pc:spChg>
        <pc:spChg chg="mod">
          <ac:chgData name="Zhihao Tang" userId="c6afea04-4771-4879-9e3a-ee1175e1ff43" providerId="ADAL" clId="{5AFA803C-FD1B-4DD8-8778-80B4DED5F489}" dt="2020-06-23T15:09:42.063" v="1007" actId="1076"/>
          <ac:spMkLst>
            <pc:docMk/>
            <pc:sldMk cId="3315309471" sldId="1141"/>
            <ac:spMk id="21" creationId="{709ED676-FA5F-4C6F-99F1-B3195209F0E9}"/>
          </ac:spMkLst>
        </pc:spChg>
        <pc:spChg chg="mod">
          <ac:chgData name="Zhihao Tang" userId="c6afea04-4771-4879-9e3a-ee1175e1ff43" providerId="ADAL" clId="{5AFA803C-FD1B-4DD8-8778-80B4DED5F489}" dt="2020-06-23T15:09:06.877" v="998" actId="14100"/>
          <ac:spMkLst>
            <pc:docMk/>
            <pc:sldMk cId="3315309471" sldId="1141"/>
            <ac:spMk id="22" creationId="{8147622C-C9DE-4AFD-9ADA-5D92D59EE792}"/>
          </ac:spMkLst>
        </pc:spChg>
        <pc:spChg chg="del">
          <ac:chgData name="Zhihao Tang" userId="c6afea04-4771-4879-9e3a-ee1175e1ff43" providerId="ADAL" clId="{5AFA803C-FD1B-4DD8-8778-80B4DED5F489}" dt="2020-06-23T15:08:41.853" v="992" actId="478"/>
          <ac:spMkLst>
            <pc:docMk/>
            <pc:sldMk cId="3315309471" sldId="1141"/>
            <ac:spMk id="33" creationId="{3C38EE50-BAA9-47AF-9CED-8BAB2E780630}"/>
          </ac:spMkLst>
        </pc:spChg>
        <pc:spChg chg="del">
          <ac:chgData name="Zhihao Tang" userId="c6afea04-4771-4879-9e3a-ee1175e1ff43" providerId="ADAL" clId="{5AFA803C-FD1B-4DD8-8778-80B4DED5F489}" dt="2020-06-23T15:08:41.853" v="992" actId="478"/>
          <ac:spMkLst>
            <pc:docMk/>
            <pc:sldMk cId="3315309471" sldId="1141"/>
            <ac:spMk id="34" creationId="{1FBC9502-661B-49CC-9ECD-648DF5E61856}"/>
          </ac:spMkLst>
        </pc:spChg>
        <pc:spChg chg="del mod">
          <ac:chgData name="Zhihao Tang" userId="c6afea04-4771-4879-9e3a-ee1175e1ff43" providerId="ADAL" clId="{5AFA803C-FD1B-4DD8-8778-80B4DED5F489}" dt="2020-06-23T15:08:41.853" v="992" actId="478"/>
          <ac:spMkLst>
            <pc:docMk/>
            <pc:sldMk cId="3315309471" sldId="1141"/>
            <ac:spMk id="35" creationId="{55FE4D0F-62BA-407C-AF8A-5A9A60A5A0B8}"/>
          </ac:spMkLst>
        </pc:spChg>
        <pc:spChg chg="del">
          <ac:chgData name="Zhihao Tang" userId="c6afea04-4771-4879-9e3a-ee1175e1ff43" providerId="ADAL" clId="{5AFA803C-FD1B-4DD8-8778-80B4DED5F489}" dt="2020-06-23T15:08:31.831" v="990" actId="478"/>
          <ac:spMkLst>
            <pc:docMk/>
            <pc:sldMk cId="3315309471" sldId="1141"/>
            <ac:spMk id="43" creationId="{570CEBFB-AE41-4596-AD57-457B59DFE0F9}"/>
          </ac:spMkLst>
        </pc:spChg>
        <pc:spChg chg="del">
          <ac:chgData name="Zhihao Tang" userId="c6afea04-4771-4879-9e3a-ee1175e1ff43" providerId="ADAL" clId="{5AFA803C-FD1B-4DD8-8778-80B4DED5F489}" dt="2020-06-23T15:08:45.790" v="993" actId="478"/>
          <ac:spMkLst>
            <pc:docMk/>
            <pc:sldMk cId="3315309471" sldId="1141"/>
            <ac:spMk id="44" creationId="{BA47DC2F-66B5-4A3A-8699-ABF767297151}"/>
          </ac:spMkLst>
        </pc:spChg>
        <pc:spChg chg="del">
          <ac:chgData name="Zhihao Tang" userId="c6afea04-4771-4879-9e3a-ee1175e1ff43" providerId="ADAL" clId="{5AFA803C-FD1B-4DD8-8778-80B4DED5F489}" dt="2020-06-23T15:08:48.096" v="994" actId="478"/>
          <ac:spMkLst>
            <pc:docMk/>
            <pc:sldMk cId="3315309471" sldId="1141"/>
            <ac:spMk id="45" creationId="{D89418DD-7BB8-4792-B7D4-7AA05EF607AA}"/>
          </ac:spMkLst>
        </pc:spChg>
        <pc:spChg chg="del">
          <ac:chgData name="Zhihao Tang" userId="c6afea04-4771-4879-9e3a-ee1175e1ff43" providerId="ADAL" clId="{5AFA803C-FD1B-4DD8-8778-80B4DED5F489}" dt="2020-06-23T15:08:55.248" v="995" actId="478"/>
          <ac:spMkLst>
            <pc:docMk/>
            <pc:sldMk cId="3315309471" sldId="1141"/>
            <ac:spMk id="46" creationId="{55C2C1F4-0945-44C7-97F0-023E242672DF}"/>
          </ac:spMkLst>
        </pc:spChg>
        <pc:spChg chg="del">
          <ac:chgData name="Zhihao Tang" userId="c6afea04-4771-4879-9e3a-ee1175e1ff43" providerId="ADAL" clId="{5AFA803C-FD1B-4DD8-8778-80B4DED5F489}" dt="2020-06-23T15:09:00.529" v="997" actId="478"/>
          <ac:spMkLst>
            <pc:docMk/>
            <pc:sldMk cId="3315309471" sldId="1141"/>
            <ac:spMk id="47" creationId="{A1196D5B-DA8C-4E93-BF3F-EF3055EAE4E7}"/>
          </ac:spMkLst>
        </pc:spChg>
        <pc:picChg chg="del">
          <ac:chgData name="Zhihao Tang" userId="c6afea04-4771-4879-9e3a-ee1175e1ff43" providerId="ADAL" clId="{5AFA803C-FD1B-4DD8-8778-80B4DED5F489}" dt="2020-06-23T15:08:30.473" v="989" actId="478"/>
          <ac:picMkLst>
            <pc:docMk/>
            <pc:sldMk cId="3315309471" sldId="1141"/>
            <ac:picMk id="38" creationId="{C12916FB-470F-4BB5-990B-E7E24EC12CE8}"/>
          </ac:picMkLst>
        </pc:picChg>
        <pc:picChg chg="add mod">
          <ac:chgData name="Zhihao Tang" userId="c6afea04-4771-4879-9e3a-ee1175e1ff43" providerId="ADAL" clId="{5AFA803C-FD1B-4DD8-8778-80B4DED5F489}" dt="2020-06-23T15:10:50.732" v="1014" actId="1076"/>
          <ac:picMkLst>
            <pc:docMk/>
            <pc:sldMk cId="3315309471" sldId="1141"/>
            <ac:picMk id="1026" creationId="{9BCE8F3B-ED62-4F86-A21E-EAEB4FBD0888}"/>
          </ac:picMkLst>
        </pc:picChg>
        <pc:picChg chg="add mod">
          <ac:chgData name="Zhihao Tang" userId="c6afea04-4771-4879-9e3a-ee1175e1ff43" providerId="ADAL" clId="{5AFA803C-FD1B-4DD8-8778-80B4DED5F489}" dt="2020-06-23T15:11:48.812" v="1020" actId="1076"/>
          <ac:picMkLst>
            <pc:docMk/>
            <pc:sldMk cId="3315309471" sldId="1141"/>
            <ac:picMk id="1028" creationId="{5D9659FA-C315-4251-9511-3B2592DB1F62}"/>
          </ac:picMkLst>
        </pc:picChg>
        <pc:picChg chg="add mod">
          <ac:chgData name="Zhihao Tang" userId="c6afea04-4771-4879-9e3a-ee1175e1ff43" providerId="ADAL" clId="{5AFA803C-FD1B-4DD8-8778-80B4DED5F489}" dt="2020-06-23T15:12:32.171" v="1024" actId="1076"/>
          <ac:picMkLst>
            <pc:docMk/>
            <pc:sldMk cId="3315309471" sldId="1141"/>
            <ac:picMk id="1030" creationId="{28E6986A-7A8B-482A-A90C-3684F6B588A5}"/>
          </ac:picMkLst>
        </pc:picChg>
      </pc:sldChg>
    </pc:docChg>
  </pc:docChgLst>
  <pc:docChgLst>
    <pc:chgData name="Lili Chen" userId="S::lchen4@futurewei.com::d655a4ce-7f1c-47b0-aaa6-bebe0e9b3b75" providerId="AD" clId="Web-{477C4CEB-BDFD-D8EB-2F88-4CA6B67771CC}"/>
    <pc:docChg chg="addSld delSld modSld">
      <pc:chgData name="Lili Chen" userId="S::lchen4@futurewei.com::d655a4ce-7f1c-47b0-aaa6-bebe0e9b3b75" providerId="AD" clId="Web-{477C4CEB-BDFD-D8EB-2F88-4CA6B67771CC}" dt="2020-06-18T18:42:01.739" v="1064" actId="1076"/>
      <pc:docMkLst>
        <pc:docMk/>
      </pc:docMkLst>
      <pc:sldChg chg="del">
        <pc:chgData name="Lili Chen" userId="S::lchen4@futurewei.com::d655a4ce-7f1c-47b0-aaa6-bebe0e9b3b75" providerId="AD" clId="Web-{477C4CEB-BDFD-D8EB-2F88-4CA6B67771CC}" dt="2020-06-05T13:14:58.361" v="468"/>
        <pc:sldMkLst>
          <pc:docMk/>
          <pc:sldMk cId="2226235093" sldId="1094"/>
        </pc:sldMkLst>
      </pc:sldChg>
      <pc:sldChg chg="del">
        <pc:chgData name="Lili Chen" userId="S::lchen4@futurewei.com::d655a4ce-7f1c-47b0-aaa6-bebe0e9b3b75" providerId="AD" clId="Web-{477C4CEB-BDFD-D8EB-2F88-4CA6B67771CC}" dt="2020-06-05T14:00:49.933" v="746"/>
        <pc:sldMkLst>
          <pc:docMk/>
          <pc:sldMk cId="2346372901" sldId="1101"/>
        </pc:sldMkLst>
      </pc:sldChg>
      <pc:sldChg chg="addSp delSp modSp modNotes">
        <pc:chgData name="Lili Chen" userId="S::lchen4@futurewei.com::d655a4ce-7f1c-47b0-aaa6-bebe0e9b3b75" providerId="AD" clId="Web-{477C4CEB-BDFD-D8EB-2F88-4CA6B67771CC}" dt="2020-06-18T18:42:01.739" v="1064" actId="1076"/>
        <pc:sldMkLst>
          <pc:docMk/>
          <pc:sldMk cId="1204830307" sldId="1102"/>
        </pc:sldMkLst>
        <pc:spChg chg="mod">
          <ac:chgData name="Lili Chen" userId="S::lchen4@futurewei.com::d655a4ce-7f1c-47b0-aaa6-bebe0e9b3b75" providerId="AD" clId="Web-{477C4CEB-BDFD-D8EB-2F88-4CA6B67771CC}" dt="2020-06-05T14:31:45.378" v="937" actId="14100"/>
          <ac:spMkLst>
            <pc:docMk/>
            <pc:sldMk cId="1204830307" sldId="1102"/>
            <ac:spMk id="2" creationId="{2777015F-3705-4248-916F-83AB9E19FD28}"/>
          </ac:spMkLst>
        </pc:spChg>
        <pc:spChg chg="add del mod">
          <ac:chgData name="Lili Chen" userId="S::lchen4@futurewei.com::d655a4ce-7f1c-47b0-aaa6-bebe0e9b3b75" providerId="AD" clId="Web-{477C4CEB-BDFD-D8EB-2F88-4CA6B67771CC}" dt="2020-06-05T14:19:53.891" v="798"/>
          <ac:spMkLst>
            <pc:docMk/>
            <pc:sldMk cId="1204830307" sldId="1102"/>
            <ac:spMk id="3" creationId="{32E7FD1F-99B0-4E46-A1AB-79D31F46B32A}"/>
          </ac:spMkLst>
        </pc:spChg>
        <pc:spChg chg="del mod">
          <ac:chgData name="Lili Chen" userId="S::lchen4@futurewei.com::d655a4ce-7f1c-47b0-aaa6-bebe0e9b3b75" providerId="AD" clId="Web-{477C4CEB-BDFD-D8EB-2F88-4CA6B67771CC}" dt="2020-06-04T21:57:08.255" v="258"/>
          <ac:spMkLst>
            <pc:docMk/>
            <pc:sldMk cId="1204830307" sldId="1102"/>
            <ac:spMk id="3" creationId="{BE49FFCA-B190-457F-A16E-EC2489F794A2}"/>
          </ac:spMkLst>
        </pc:spChg>
        <pc:spChg chg="add mod">
          <ac:chgData name="Lili Chen" userId="S::lchen4@futurewei.com::d655a4ce-7f1c-47b0-aaa6-bebe0e9b3b75" providerId="AD" clId="Web-{477C4CEB-BDFD-D8EB-2F88-4CA6B67771CC}" dt="2020-06-04T22:02:38.523" v="284" actId="1076"/>
          <ac:spMkLst>
            <pc:docMk/>
            <pc:sldMk cId="1204830307" sldId="1102"/>
            <ac:spMk id="5" creationId="{AB2C54F3-40EA-4722-A625-FCC350FCE79E}"/>
          </ac:spMkLst>
        </pc:spChg>
        <pc:spChg chg="add mod">
          <ac:chgData name="Lili Chen" userId="S::lchen4@futurewei.com::d655a4ce-7f1c-47b0-aaa6-bebe0e9b3b75" providerId="AD" clId="Web-{477C4CEB-BDFD-D8EB-2F88-4CA6B67771CC}" dt="2020-06-04T22:02:38.539" v="285" actId="1076"/>
          <ac:spMkLst>
            <pc:docMk/>
            <pc:sldMk cId="1204830307" sldId="1102"/>
            <ac:spMk id="6" creationId="{4E8207F5-92E2-45FD-B409-70C6CA2B98A1}"/>
          </ac:spMkLst>
        </pc:spChg>
        <pc:spChg chg="add mod">
          <ac:chgData name="Lili Chen" userId="S::lchen4@futurewei.com::d655a4ce-7f1c-47b0-aaa6-bebe0e9b3b75" providerId="AD" clId="Web-{477C4CEB-BDFD-D8EB-2F88-4CA6B67771CC}" dt="2020-06-04T22:02:38.539" v="286" actId="1076"/>
          <ac:spMkLst>
            <pc:docMk/>
            <pc:sldMk cId="1204830307" sldId="1102"/>
            <ac:spMk id="7" creationId="{D297129E-127C-4399-938C-342AEF1D2984}"/>
          </ac:spMkLst>
        </pc:spChg>
        <pc:spChg chg="add del mod">
          <ac:chgData name="Lili Chen" userId="S::lchen4@futurewei.com::d655a4ce-7f1c-47b0-aaa6-bebe0e9b3b75" providerId="AD" clId="Web-{477C4CEB-BDFD-D8EB-2F88-4CA6B67771CC}" dt="2020-06-04T21:07:23.305" v="91"/>
          <ac:spMkLst>
            <pc:docMk/>
            <pc:sldMk cId="1204830307" sldId="1102"/>
            <ac:spMk id="8" creationId="{B652C7E8-B2A7-427F-A70B-63B3F24B2F57}"/>
          </ac:spMkLst>
        </pc:spChg>
        <pc:spChg chg="add mod">
          <ac:chgData name="Lili Chen" userId="S::lchen4@futurewei.com::d655a4ce-7f1c-47b0-aaa6-bebe0e9b3b75" providerId="AD" clId="Web-{477C4CEB-BDFD-D8EB-2F88-4CA6B67771CC}" dt="2020-06-04T22:02:38.554" v="287" actId="1076"/>
          <ac:spMkLst>
            <pc:docMk/>
            <pc:sldMk cId="1204830307" sldId="1102"/>
            <ac:spMk id="9" creationId="{B1683789-9FE0-4E83-944C-3F986115D05B}"/>
          </ac:spMkLst>
        </pc:spChg>
        <pc:spChg chg="add mod">
          <ac:chgData name="Lili Chen" userId="S::lchen4@futurewei.com::d655a4ce-7f1c-47b0-aaa6-bebe0e9b3b75" providerId="AD" clId="Web-{477C4CEB-BDFD-D8EB-2F88-4CA6B67771CC}" dt="2020-06-04T22:02:38.570" v="288" actId="1076"/>
          <ac:spMkLst>
            <pc:docMk/>
            <pc:sldMk cId="1204830307" sldId="1102"/>
            <ac:spMk id="10" creationId="{246ED83A-E4DD-4E73-8FA4-DE27EAE48E13}"/>
          </ac:spMkLst>
        </pc:spChg>
        <pc:spChg chg="add mod ord">
          <ac:chgData name="Lili Chen" userId="S::lchen4@futurewei.com::d655a4ce-7f1c-47b0-aaa6-bebe0e9b3b75" providerId="AD" clId="Web-{477C4CEB-BDFD-D8EB-2F88-4CA6B67771CC}" dt="2020-06-04T22:02:38.586" v="289" actId="1076"/>
          <ac:spMkLst>
            <pc:docMk/>
            <pc:sldMk cId="1204830307" sldId="1102"/>
            <ac:spMk id="11" creationId="{F5B19E97-141D-4CD6-B54F-DC06E6084E51}"/>
          </ac:spMkLst>
        </pc:spChg>
        <pc:spChg chg="add mod ord">
          <ac:chgData name="Lili Chen" userId="S::lchen4@futurewei.com::d655a4ce-7f1c-47b0-aaa6-bebe0e9b3b75" providerId="AD" clId="Web-{477C4CEB-BDFD-D8EB-2F88-4CA6B67771CC}" dt="2020-06-04T22:02:38.601" v="290" actId="1076"/>
          <ac:spMkLst>
            <pc:docMk/>
            <pc:sldMk cId="1204830307" sldId="1102"/>
            <ac:spMk id="12" creationId="{4DDE1AF8-3D41-49AD-985C-EF2EBA4A7DE9}"/>
          </ac:spMkLst>
        </pc:spChg>
        <pc:spChg chg="add mod ord">
          <ac:chgData name="Lili Chen" userId="S::lchen4@futurewei.com::d655a4ce-7f1c-47b0-aaa6-bebe0e9b3b75" providerId="AD" clId="Web-{477C4CEB-BDFD-D8EB-2F88-4CA6B67771CC}" dt="2020-06-04T22:02:38.601" v="291" actId="1076"/>
          <ac:spMkLst>
            <pc:docMk/>
            <pc:sldMk cId="1204830307" sldId="1102"/>
            <ac:spMk id="13" creationId="{F4AB5666-2455-405C-ABD8-AC57DD668F78}"/>
          </ac:spMkLst>
        </pc:spChg>
        <pc:spChg chg="add mod ord">
          <ac:chgData name="Lili Chen" userId="S::lchen4@futurewei.com::d655a4ce-7f1c-47b0-aaa6-bebe0e9b3b75" providerId="AD" clId="Web-{477C4CEB-BDFD-D8EB-2F88-4CA6B67771CC}" dt="2020-06-04T22:02:45.898" v="296" actId="14100"/>
          <ac:spMkLst>
            <pc:docMk/>
            <pc:sldMk cId="1204830307" sldId="1102"/>
            <ac:spMk id="14" creationId="{E3E06798-7CF2-44DF-8ADE-EC0EBEBE7620}"/>
          </ac:spMkLst>
        </pc:spChg>
        <pc:spChg chg="add mod ord">
          <ac:chgData name="Lili Chen" userId="S::lchen4@futurewei.com::d655a4ce-7f1c-47b0-aaa6-bebe0e9b3b75" providerId="AD" clId="Web-{477C4CEB-BDFD-D8EB-2F88-4CA6B67771CC}" dt="2020-06-04T22:02:38.617" v="292" actId="1076"/>
          <ac:spMkLst>
            <pc:docMk/>
            <pc:sldMk cId="1204830307" sldId="1102"/>
            <ac:spMk id="15" creationId="{85A87665-C835-4913-96AB-834D292D268A}"/>
          </ac:spMkLst>
        </pc:spChg>
        <pc:spChg chg="add mod ord">
          <ac:chgData name="Lili Chen" userId="S::lchen4@futurewei.com::d655a4ce-7f1c-47b0-aaa6-bebe0e9b3b75" providerId="AD" clId="Web-{477C4CEB-BDFD-D8EB-2F88-4CA6B67771CC}" dt="2020-06-04T22:02:38.633" v="293" actId="1076"/>
          <ac:spMkLst>
            <pc:docMk/>
            <pc:sldMk cId="1204830307" sldId="1102"/>
            <ac:spMk id="16" creationId="{ECF358EF-800B-44ED-85CC-24B63DD132AA}"/>
          </ac:spMkLst>
        </pc:spChg>
        <pc:spChg chg="add mod">
          <ac:chgData name="Lili Chen" userId="S::lchen4@futurewei.com::d655a4ce-7f1c-47b0-aaa6-bebe0e9b3b75" providerId="AD" clId="Web-{477C4CEB-BDFD-D8EB-2F88-4CA6B67771CC}" dt="2020-06-04T22:02:38.648" v="294" actId="1076"/>
          <ac:spMkLst>
            <pc:docMk/>
            <pc:sldMk cId="1204830307" sldId="1102"/>
            <ac:spMk id="17" creationId="{196CD616-4763-4D9D-93AF-5A4D679F9E1E}"/>
          </ac:spMkLst>
        </pc:spChg>
        <pc:spChg chg="add mod">
          <ac:chgData name="Lili Chen" userId="S::lchen4@futurewei.com::d655a4ce-7f1c-47b0-aaa6-bebe0e9b3b75" providerId="AD" clId="Web-{477C4CEB-BDFD-D8EB-2F88-4CA6B67771CC}" dt="2020-06-04T22:10:27.246" v="372" actId="20577"/>
          <ac:spMkLst>
            <pc:docMk/>
            <pc:sldMk cId="1204830307" sldId="1102"/>
            <ac:spMk id="18" creationId="{43C05A98-7594-497D-B5DB-C5AAB61BDA8B}"/>
          </ac:spMkLst>
        </pc:spChg>
        <pc:spChg chg="add mod">
          <ac:chgData name="Lili Chen" userId="S::lchen4@futurewei.com::d655a4ce-7f1c-47b0-aaa6-bebe0e9b3b75" providerId="AD" clId="Web-{477C4CEB-BDFD-D8EB-2F88-4CA6B67771CC}" dt="2020-06-18T18:39:59.751" v="1045" actId="14100"/>
          <ac:spMkLst>
            <pc:docMk/>
            <pc:sldMk cId="1204830307" sldId="1102"/>
            <ac:spMk id="19" creationId="{708B59E2-1C69-47B6-9917-43AF97DE34A7}"/>
          </ac:spMkLst>
        </pc:spChg>
        <pc:spChg chg="add mod">
          <ac:chgData name="Lili Chen" userId="S::lchen4@futurewei.com::d655a4ce-7f1c-47b0-aaa6-bebe0e9b3b75" providerId="AD" clId="Web-{477C4CEB-BDFD-D8EB-2F88-4CA6B67771CC}" dt="2020-06-05T15:34:13.595" v="950" actId="1076"/>
          <ac:spMkLst>
            <pc:docMk/>
            <pc:sldMk cId="1204830307" sldId="1102"/>
            <ac:spMk id="20" creationId="{7EF56689-EC84-4B2D-AC6C-ECBF817A8A9F}"/>
          </ac:spMkLst>
        </pc:spChg>
        <pc:spChg chg="add mod">
          <ac:chgData name="Lili Chen" userId="S::lchen4@futurewei.com::d655a4ce-7f1c-47b0-aaa6-bebe0e9b3b75" providerId="AD" clId="Web-{477C4CEB-BDFD-D8EB-2F88-4CA6B67771CC}" dt="2020-06-18T18:39:25.203" v="1037" actId="14100"/>
          <ac:spMkLst>
            <pc:docMk/>
            <pc:sldMk cId="1204830307" sldId="1102"/>
            <ac:spMk id="21" creationId="{B702EB64-3C4C-427F-BB7B-E46EFB42A210}"/>
          </ac:spMkLst>
        </pc:spChg>
        <pc:spChg chg="add mod">
          <ac:chgData name="Lili Chen" userId="S::lchen4@futurewei.com::d655a4ce-7f1c-47b0-aaa6-bebe0e9b3b75" providerId="AD" clId="Web-{477C4CEB-BDFD-D8EB-2F88-4CA6B67771CC}" dt="2020-06-05T15:34:13.626" v="952" actId="1076"/>
          <ac:spMkLst>
            <pc:docMk/>
            <pc:sldMk cId="1204830307" sldId="1102"/>
            <ac:spMk id="22" creationId="{79C84AFC-6EBA-40DA-AAC7-39A1C3861354}"/>
          </ac:spMkLst>
        </pc:spChg>
        <pc:spChg chg="add mod">
          <ac:chgData name="Lili Chen" userId="S::lchen4@futurewei.com::d655a4ce-7f1c-47b0-aaa6-bebe0e9b3b75" providerId="AD" clId="Web-{477C4CEB-BDFD-D8EB-2F88-4CA6B67771CC}" dt="2020-06-05T15:34:13.641" v="953" actId="1076"/>
          <ac:spMkLst>
            <pc:docMk/>
            <pc:sldMk cId="1204830307" sldId="1102"/>
            <ac:spMk id="23" creationId="{B9262492-353C-494B-844A-31F92F052AFF}"/>
          </ac:spMkLst>
        </pc:spChg>
        <pc:spChg chg="add mod">
          <ac:chgData name="Lili Chen" userId="S::lchen4@futurewei.com::d655a4ce-7f1c-47b0-aaa6-bebe0e9b3b75" providerId="AD" clId="Web-{477C4CEB-BDFD-D8EB-2F88-4CA6B67771CC}" dt="2020-06-05T18:02:02.800" v="1029" actId="1076"/>
          <ac:spMkLst>
            <pc:docMk/>
            <pc:sldMk cId="1204830307" sldId="1102"/>
            <ac:spMk id="24" creationId="{7AB9F38E-6043-41EB-A7CD-04632655912D}"/>
          </ac:spMkLst>
        </pc:spChg>
        <pc:spChg chg="add mod">
          <ac:chgData name="Lili Chen" userId="S::lchen4@futurewei.com::d655a4ce-7f1c-47b0-aaa6-bebe0e9b3b75" providerId="AD" clId="Web-{477C4CEB-BDFD-D8EB-2F88-4CA6B67771CC}" dt="2020-06-18T18:41:45.301" v="1058" actId="1076"/>
          <ac:spMkLst>
            <pc:docMk/>
            <pc:sldMk cId="1204830307" sldId="1102"/>
            <ac:spMk id="26" creationId="{27E76EC6-1464-4280-A304-35EAB729C578}"/>
          </ac:spMkLst>
        </pc:spChg>
        <pc:spChg chg="add mod">
          <ac:chgData name="Lili Chen" userId="S::lchen4@futurewei.com::d655a4ce-7f1c-47b0-aaa6-bebe0e9b3b75" providerId="AD" clId="Web-{477C4CEB-BDFD-D8EB-2F88-4CA6B67771CC}" dt="2020-06-18T18:41:45.316" v="1059" actId="1076"/>
          <ac:spMkLst>
            <pc:docMk/>
            <pc:sldMk cId="1204830307" sldId="1102"/>
            <ac:spMk id="27" creationId="{A519619F-0A20-4F4A-BEA8-F0ACF904944B}"/>
          </ac:spMkLst>
        </pc:spChg>
        <pc:spChg chg="add mod">
          <ac:chgData name="Lili Chen" userId="S::lchen4@futurewei.com::d655a4ce-7f1c-47b0-aaa6-bebe0e9b3b75" providerId="AD" clId="Web-{477C4CEB-BDFD-D8EB-2F88-4CA6B67771CC}" dt="2020-06-18T18:41:45.332" v="1060" actId="1076"/>
          <ac:spMkLst>
            <pc:docMk/>
            <pc:sldMk cId="1204830307" sldId="1102"/>
            <ac:spMk id="28" creationId="{397D1755-2B55-4494-9029-FB7866D486C5}"/>
          </ac:spMkLst>
        </pc:spChg>
        <pc:spChg chg="add mod">
          <ac:chgData name="Lili Chen" userId="S::lchen4@futurewei.com::d655a4ce-7f1c-47b0-aaa6-bebe0e9b3b75" providerId="AD" clId="Web-{477C4CEB-BDFD-D8EB-2F88-4CA6B67771CC}" dt="2020-06-18T18:41:45.363" v="1061" actId="1076"/>
          <ac:spMkLst>
            <pc:docMk/>
            <pc:sldMk cId="1204830307" sldId="1102"/>
            <ac:spMk id="29" creationId="{1738B595-FEA4-47EC-810F-7F173F8D17EA}"/>
          </ac:spMkLst>
        </pc:spChg>
        <pc:spChg chg="add mod">
          <ac:chgData name="Lili Chen" userId="S::lchen4@futurewei.com::d655a4ce-7f1c-47b0-aaa6-bebe0e9b3b75" providerId="AD" clId="Web-{477C4CEB-BDFD-D8EB-2F88-4CA6B67771CC}" dt="2020-06-05T14:25:57.298" v="832" actId="20577"/>
          <ac:spMkLst>
            <pc:docMk/>
            <pc:sldMk cId="1204830307" sldId="1102"/>
            <ac:spMk id="30" creationId="{39F5276E-6871-4F62-9C7A-20F49C77887F}"/>
          </ac:spMkLst>
        </pc:spChg>
        <pc:spChg chg="add del mod">
          <ac:chgData name="Lili Chen" userId="S::lchen4@futurewei.com::d655a4ce-7f1c-47b0-aaa6-bebe0e9b3b75" providerId="AD" clId="Web-{477C4CEB-BDFD-D8EB-2F88-4CA6B67771CC}" dt="2020-06-04T22:04:58.587" v="323"/>
          <ac:spMkLst>
            <pc:docMk/>
            <pc:sldMk cId="1204830307" sldId="1102"/>
            <ac:spMk id="30" creationId="{F00540B5-4C12-44D1-9694-0FBE3F2F3023}"/>
          </ac:spMkLst>
        </pc:spChg>
        <pc:spChg chg="add mod">
          <ac:chgData name="Lili Chen" userId="S::lchen4@futurewei.com::d655a4ce-7f1c-47b0-aaa6-bebe0e9b3b75" providerId="AD" clId="Web-{477C4CEB-BDFD-D8EB-2F88-4CA6B67771CC}" dt="2020-06-18T18:41:57.442" v="1063" actId="1076"/>
          <ac:spMkLst>
            <pc:docMk/>
            <pc:sldMk cId="1204830307" sldId="1102"/>
            <ac:spMk id="33" creationId="{419033E2-8B7C-4829-8B17-50D4FED8FEF7}"/>
          </ac:spMkLst>
        </pc:spChg>
        <pc:spChg chg="add mod ord">
          <ac:chgData name="Lili Chen" userId="S::lchen4@futurewei.com::d655a4ce-7f1c-47b0-aaa6-bebe0e9b3b75" providerId="AD" clId="Web-{477C4CEB-BDFD-D8EB-2F88-4CA6B67771CC}" dt="2020-06-18T18:40:40.815" v="1050" actId="1076"/>
          <ac:spMkLst>
            <pc:docMk/>
            <pc:sldMk cId="1204830307" sldId="1102"/>
            <ac:spMk id="34" creationId="{DAED8392-C71B-4855-B4CD-5B7EFC498FBE}"/>
          </ac:spMkLst>
        </pc:spChg>
        <pc:spChg chg="add mod ord">
          <ac:chgData name="Lili Chen" userId="S::lchen4@futurewei.com::d655a4ce-7f1c-47b0-aaa6-bebe0e9b3b75" providerId="AD" clId="Web-{477C4CEB-BDFD-D8EB-2F88-4CA6B67771CC}" dt="2020-06-18T18:41:16.597" v="1055" actId="1076"/>
          <ac:spMkLst>
            <pc:docMk/>
            <pc:sldMk cId="1204830307" sldId="1102"/>
            <ac:spMk id="35" creationId="{4B8BC92D-41DA-43EA-8505-ECEB2841E355}"/>
          </ac:spMkLst>
        </pc:spChg>
        <pc:spChg chg="add mod ord">
          <ac:chgData name="Lili Chen" userId="S::lchen4@futurewei.com::d655a4ce-7f1c-47b0-aaa6-bebe0e9b3b75" providerId="AD" clId="Web-{477C4CEB-BDFD-D8EB-2F88-4CA6B67771CC}" dt="2020-06-18T18:41:01.128" v="1053" actId="1076"/>
          <ac:spMkLst>
            <pc:docMk/>
            <pc:sldMk cId="1204830307" sldId="1102"/>
            <ac:spMk id="36" creationId="{AE10AC8C-3A7D-41BF-99F1-83BF63DC6EBB}"/>
          </ac:spMkLst>
        </pc:spChg>
        <pc:spChg chg="add mod ord">
          <ac:chgData name="Lili Chen" userId="S::lchen4@futurewei.com::d655a4ce-7f1c-47b0-aaa6-bebe0e9b3b75" providerId="AD" clId="Web-{477C4CEB-BDFD-D8EB-2F88-4CA6B67771CC}" dt="2020-06-18T18:41:28.941" v="1057" actId="1076"/>
          <ac:spMkLst>
            <pc:docMk/>
            <pc:sldMk cId="1204830307" sldId="1102"/>
            <ac:spMk id="37" creationId="{EB9420EE-72B3-43AE-88AD-2ACB8EB0E4A5}"/>
          </ac:spMkLst>
        </pc:spChg>
        <pc:spChg chg="add mod ord">
          <ac:chgData name="Lili Chen" userId="S::lchen4@futurewei.com::d655a4ce-7f1c-47b0-aaa6-bebe0e9b3b75" providerId="AD" clId="Web-{477C4CEB-BDFD-D8EB-2F88-4CA6B67771CC}" dt="2020-06-18T18:40:23.923" v="1047"/>
          <ac:spMkLst>
            <pc:docMk/>
            <pc:sldMk cId="1204830307" sldId="1102"/>
            <ac:spMk id="38" creationId="{8D531D1B-CB08-4AD6-8783-705FF651B0C3}"/>
          </ac:spMkLst>
        </pc:spChg>
        <pc:picChg chg="add mod">
          <ac:chgData name="Lili Chen" userId="S::lchen4@futurewei.com::d655a4ce-7f1c-47b0-aaa6-bebe0e9b3b75" providerId="AD" clId="Web-{477C4CEB-BDFD-D8EB-2F88-4CA6B67771CC}" dt="2020-06-05T18:02:11.815" v="1030" actId="1076"/>
          <ac:picMkLst>
            <pc:docMk/>
            <pc:sldMk cId="1204830307" sldId="1102"/>
            <ac:picMk id="3" creationId="{6BEEB28B-C721-48E0-9F88-00980F48F8B1}"/>
          </ac:picMkLst>
        </pc:picChg>
        <pc:picChg chg="add mod">
          <ac:chgData name="Lili Chen" userId="S::lchen4@futurewei.com::d655a4ce-7f1c-47b0-aaa6-bebe0e9b3b75" providerId="AD" clId="Web-{477C4CEB-BDFD-D8EB-2F88-4CA6B67771CC}" dt="2020-06-04T22:02:38.508" v="283" actId="1076"/>
          <ac:picMkLst>
            <pc:docMk/>
            <pc:sldMk cId="1204830307" sldId="1102"/>
            <ac:picMk id="4" creationId="{2331AEF5-6DA3-4E8A-8A65-6C2FC95C7955}"/>
          </ac:picMkLst>
        </pc:picChg>
        <pc:picChg chg="add mod ord">
          <ac:chgData name="Lili Chen" userId="S::lchen4@futurewei.com::d655a4ce-7f1c-47b0-aaa6-bebe0e9b3b75" providerId="AD" clId="Web-{477C4CEB-BDFD-D8EB-2F88-4CA6B67771CC}" dt="2020-06-05T18:01:53.831" v="1025" actId="1076"/>
          <ac:picMkLst>
            <pc:docMk/>
            <pc:sldMk cId="1204830307" sldId="1102"/>
            <ac:picMk id="8" creationId="{ECA24D03-DCD5-41BD-974B-7B69ADA62E04}"/>
          </ac:picMkLst>
        </pc:picChg>
        <pc:picChg chg="add del mod">
          <ac:chgData name="Lili Chen" userId="S::lchen4@futurewei.com::d655a4ce-7f1c-47b0-aaa6-bebe0e9b3b75" providerId="AD" clId="Web-{477C4CEB-BDFD-D8EB-2F88-4CA6B67771CC}" dt="2020-06-04T22:04:24.383" v="317"/>
          <ac:picMkLst>
            <pc:docMk/>
            <pc:sldMk cId="1204830307" sldId="1102"/>
            <ac:picMk id="25" creationId="{3AA85314-0259-49AF-B581-35B5ABCFE375}"/>
          </ac:picMkLst>
        </pc:picChg>
        <pc:cxnChg chg="add mod">
          <ac:chgData name="Lili Chen" userId="S::lchen4@futurewei.com::d655a4ce-7f1c-47b0-aaa6-bebe0e9b3b75" providerId="AD" clId="Web-{477C4CEB-BDFD-D8EB-2F88-4CA6B67771CC}" dt="2020-06-04T22:07:46.042" v="334" actId="1076"/>
          <ac:cxnSpMkLst>
            <pc:docMk/>
            <pc:sldMk cId="1204830307" sldId="1102"/>
            <ac:cxnSpMk id="31" creationId="{0EADAB76-5B25-4563-850D-B7DC3C1DCC04}"/>
          </ac:cxnSpMkLst>
        </pc:cxnChg>
        <pc:cxnChg chg="add mod">
          <ac:chgData name="Lili Chen" userId="S::lchen4@futurewei.com::d655a4ce-7f1c-47b0-aaa6-bebe0e9b3b75" providerId="AD" clId="Web-{477C4CEB-BDFD-D8EB-2F88-4CA6B67771CC}" dt="2020-06-18T18:42:01.739" v="1064" actId="1076"/>
          <ac:cxnSpMkLst>
            <pc:docMk/>
            <pc:sldMk cId="1204830307" sldId="1102"/>
            <ac:cxnSpMk id="32" creationId="{0EADAB76-5B25-4563-850D-B7DC3C1DCC04}"/>
          </ac:cxnSpMkLst>
        </pc:cxnChg>
      </pc:sldChg>
      <pc:sldChg chg="add del replId">
        <pc:chgData name="Lili Chen" userId="S::lchen4@futurewei.com::d655a4ce-7f1c-47b0-aaa6-bebe0e9b3b75" providerId="AD" clId="Web-{477C4CEB-BDFD-D8EB-2F88-4CA6B67771CC}" dt="2020-06-04T22:12:26.840" v="375"/>
        <pc:sldMkLst>
          <pc:docMk/>
          <pc:sldMk cId="586554962" sldId="1107"/>
        </pc:sldMkLst>
      </pc:sldChg>
      <pc:sldChg chg="addSp delSp modSp add replId modNotes">
        <pc:chgData name="Lili Chen" userId="S::lchen4@futurewei.com::d655a4ce-7f1c-47b0-aaa6-bebe0e9b3b75" providerId="AD" clId="Web-{477C4CEB-BDFD-D8EB-2F88-4CA6B67771CC}" dt="2020-06-05T14:31:07.221" v="930" actId="14100"/>
        <pc:sldMkLst>
          <pc:docMk/>
          <pc:sldMk cId="1395275262" sldId="1107"/>
        </pc:sldMkLst>
        <pc:spChg chg="mod">
          <ac:chgData name="Lili Chen" userId="S::lchen4@futurewei.com::d655a4ce-7f1c-47b0-aaa6-bebe0e9b3b75" providerId="AD" clId="Web-{477C4CEB-BDFD-D8EB-2F88-4CA6B67771CC}" dt="2020-06-05T14:31:07.221" v="930" actId="14100"/>
          <ac:spMkLst>
            <pc:docMk/>
            <pc:sldMk cId="1395275262" sldId="1107"/>
            <ac:spMk id="2" creationId="{2777015F-3705-4248-916F-83AB9E19FD28}"/>
          </ac:spMkLst>
        </pc:spChg>
        <pc:spChg chg="add del mod">
          <ac:chgData name="Lili Chen" userId="S::lchen4@futurewei.com::d655a4ce-7f1c-47b0-aaa6-bebe0e9b3b75" providerId="AD" clId="Web-{477C4CEB-BDFD-D8EB-2F88-4CA6B67771CC}" dt="2020-06-05T13:24:30.019" v="485"/>
          <ac:spMkLst>
            <pc:docMk/>
            <pc:sldMk cId="1395275262" sldId="1107"/>
            <ac:spMk id="3" creationId="{BE49FFCA-B190-457F-A16E-EC2489F794A2}"/>
          </ac:spMkLst>
        </pc:spChg>
        <pc:spChg chg="add del">
          <ac:chgData name="Lili Chen" userId="S::lchen4@futurewei.com::d655a4ce-7f1c-47b0-aaa6-bebe0e9b3b75" providerId="AD" clId="Web-{477C4CEB-BDFD-D8EB-2F88-4CA6B67771CC}" dt="2020-06-05T13:06:54.459" v="381"/>
          <ac:spMkLst>
            <pc:docMk/>
            <pc:sldMk cId="1395275262" sldId="1107"/>
            <ac:spMk id="5" creationId="{DF611CB7-23DD-4D66-91CC-B813137F6336}"/>
          </ac:spMkLst>
        </pc:spChg>
        <pc:spChg chg="add mod">
          <ac:chgData name="Lili Chen" userId="S::lchen4@futurewei.com::d655a4ce-7f1c-47b0-aaa6-bebe0e9b3b75" providerId="AD" clId="Web-{477C4CEB-BDFD-D8EB-2F88-4CA6B67771CC}" dt="2020-06-05T14:30:32.049" v="928" actId="1076"/>
          <ac:spMkLst>
            <pc:docMk/>
            <pc:sldMk cId="1395275262" sldId="1107"/>
            <ac:spMk id="9" creationId="{C64CEEAF-8655-48E8-8BAF-752490A9ECF9}"/>
          </ac:spMkLst>
        </pc:spChg>
        <pc:spChg chg="add mod">
          <ac:chgData name="Lili Chen" userId="S::lchen4@futurewei.com::d655a4ce-7f1c-47b0-aaa6-bebe0e9b3b75" providerId="AD" clId="Web-{477C4CEB-BDFD-D8EB-2F88-4CA6B67771CC}" dt="2020-06-05T14:03:38.465" v="766" actId="1076"/>
          <ac:spMkLst>
            <pc:docMk/>
            <pc:sldMk cId="1395275262" sldId="1107"/>
            <ac:spMk id="11" creationId="{127D6ACB-85D7-412E-AA0B-D3618309F440}"/>
          </ac:spMkLst>
        </pc:spChg>
        <pc:spChg chg="add mod">
          <ac:chgData name="Lili Chen" userId="S::lchen4@futurewei.com::d655a4ce-7f1c-47b0-aaa6-bebe0e9b3b75" providerId="AD" clId="Web-{477C4CEB-BDFD-D8EB-2F88-4CA6B67771CC}" dt="2020-06-05T14:30:23.752" v="927" actId="14100"/>
          <ac:spMkLst>
            <pc:docMk/>
            <pc:sldMk cId="1395275262" sldId="1107"/>
            <ac:spMk id="13" creationId="{9C82DB71-257E-4FF2-9DB6-472BA4D2D343}"/>
          </ac:spMkLst>
        </pc:spChg>
        <pc:spChg chg="add mod">
          <ac:chgData name="Lili Chen" userId="S::lchen4@futurewei.com::d655a4ce-7f1c-47b0-aaa6-bebe0e9b3b75" providerId="AD" clId="Web-{477C4CEB-BDFD-D8EB-2F88-4CA6B67771CC}" dt="2020-06-05T14:29:51.096" v="920" actId="1076"/>
          <ac:spMkLst>
            <pc:docMk/>
            <pc:sldMk cId="1395275262" sldId="1107"/>
            <ac:spMk id="15" creationId="{96669145-B7FC-487A-A0D6-A7090ECE4FBB}"/>
          </ac:spMkLst>
        </pc:spChg>
        <pc:spChg chg="add del mod">
          <ac:chgData name="Lili Chen" userId="S::lchen4@futurewei.com::d655a4ce-7f1c-47b0-aaa6-bebe0e9b3b75" providerId="AD" clId="Web-{477C4CEB-BDFD-D8EB-2F88-4CA6B67771CC}" dt="2020-06-05T13:07:46.735" v="408"/>
          <ac:spMkLst>
            <pc:docMk/>
            <pc:sldMk cId="1395275262" sldId="1107"/>
            <ac:spMk id="17" creationId="{BF0A68AF-755B-4316-9679-320794A406C5}"/>
          </ac:spMkLst>
        </pc:spChg>
        <pc:spChg chg="add mod">
          <ac:chgData name="Lili Chen" userId="S::lchen4@futurewei.com::d655a4ce-7f1c-47b0-aaa6-bebe0e9b3b75" providerId="AD" clId="Web-{477C4CEB-BDFD-D8EB-2F88-4CA6B67771CC}" dt="2020-06-05T14:29:54.565" v="921" actId="1076"/>
          <ac:spMkLst>
            <pc:docMk/>
            <pc:sldMk cId="1395275262" sldId="1107"/>
            <ac:spMk id="18" creationId="{717A475E-B230-44DA-886F-DD2BB6272676}"/>
          </ac:spMkLst>
        </pc:spChg>
        <pc:spChg chg="add mod">
          <ac:chgData name="Lili Chen" userId="S::lchen4@futurewei.com::d655a4ce-7f1c-47b0-aaa6-bebe0e9b3b75" providerId="AD" clId="Web-{477C4CEB-BDFD-D8EB-2F88-4CA6B67771CC}" dt="2020-06-05T14:29:59.190" v="922" actId="1076"/>
          <ac:spMkLst>
            <pc:docMk/>
            <pc:sldMk cId="1395275262" sldId="1107"/>
            <ac:spMk id="19" creationId="{8EB84F19-52A2-4141-B6FF-9389D5238AB1}"/>
          </ac:spMkLst>
        </pc:spChg>
        <pc:spChg chg="add mod">
          <ac:chgData name="Lili Chen" userId="S::lchen4@futurewei.com::d655a4ce-7f1c-47b0-aaa6-bebe0e9b3b75" providerId="AD" clId="Web-{477C4CEB-BDFD-D8EB-2F88-4CA6B67771CC}" dt="2020-06-05T14:30:03.330" v="923" actId="1076"/>
          <ac:spMkLst>
            <pc:docMk/>
            <pc:sldMk cId="1395275262" sldId="1107"/>
            <ac:spMk id="20" creationId="{397295AE-FE1E-45E9-AA3B-95014DDF0AFE}"/>
          </ac:spMkLst>
        </pc:spChg>
        <pc:spChg chg="add mod">
          <ac:chgData name="Lili Chen" userId="S::lchen4@futurewei.com::d655a4ce-7f1c-47b0-aaa6-bebe0e9b3b75" providerId="AD" clId="Web-{477C4CEB-BDFD-D8EB-2F88-4CA6B67771CC}" dt="2020-06-05T14:30:10.518" v="924" actId="1076"/>
          <ac:spMkLst>
            <pc:docMk/>
            <pc:sldMk cId="1395275262" sldId="1107"/>
            <ac:spMk id="21" creationId="{D4737B65-8E64-4C24-91DF-84C32589191F}"/>
          </ac:spMkLst>
        </pc:spChg>
        <pc:spChg chg="add mod">
          <ac:chgData name="Lili Chen" userId="S::lchen4@futurewei.com::d655a4ce-7f1c-47b0-aaa6-bebe0e9b3b75" providerId="AD" clId="Web-{477C4CEB-BDFD-D8EB-2F88-4CA6B67771CC}" dt="2020-06-05T14:30:14.815" v="925" actId="1076"/>
          <ac:spMkLst>
            <pc:docMk/>
            <pc:sldMk cId="1395275262" sldId="1107"/>
            <ac:spMk id="22" creationId="{9890E436-9168-4935-AC7F-3F4F3B44000F}"/>
          </ac:spMkLst>
        </pc:spChg>
        <pc:spChg chg="add mod">
          <ac:chgData name="Lili Chen" userId="S::lchen4@futurewei.com::d655a4ce-7f1c-47b0-aaa6-bebe0e9b3b75" providerId="AD" clId="Web-{477C4CEB-BDFD-D8EB-2F88-4CA6B67771CC}" dt="2020-06-05T14:30:43.518" v="929" actId="1076"/>
          <ac:spMkLst>
            <pc:docMk/>
            <pc:sldMk cId="1395275262" sldId="1107"/>
            <ac:spMk id="23" creationId="{710E5000-9F72-4B7B-8A09-A41F0BFE58CC}"/>
          </ac:spMkLst>
        </pc:spChg>
        <pc:spChg chg="add mod">
          <ac:chgData name="Lili Chen" userId="S::lchen4@futurewei.com::d655a4ce-7f1c-47b0-aaa6-bebe0e9b3b75" providerId="AD" clId="Web-{477C4CEB-BDFD-D8EB-2F88-4CA6B67771CC}" dt="2020-06-05T14:03:38.544" v="775" actId="1076"/>
          <ac:spMkLst>
            <pc:docMk/>
            <pc:sldMk cId="1395275262" sldId="1107"/>
            <ac:spMk id="26" creationId="{55B2A2CC-7B65-4665-92A4-860481361B25}"/>
          </ac:spMkLst>
        </pc:spChg>
        <pc:spChg chg="add mod">
          <ac:chgData name="Lili Chen" userId="S::lchen4@futurewei.com::d655a4ce-7f1c-47b0-aaa6-bebe0e9b3b75" providerId="AD" clId="Web-{477C4CEB-BDFD-D8EB-2F88-4CA6B67771CC}" dt="2020-06-05T14:07:37.576" v="794" actId="1076"/>
          <ac:spMkLst>
            <pc:docMk/>
            <pc:sldMk cId="1395275262" sldId="1107"/>
            <ac:spMk id="27" creationId="{4DF2A222-C0FA-4146-B75E-3986F8C6ACD5}"/>
          </ac:spMkLst>
        </pc:spChg>
        <pc:picChg chg="add mod">
          <ac:chgData name="Lili Chen" userId="S::lchen4@futurewei.com::d655a4ce-7f1c-47b0-aaa6-bebe0e9b3b75" providerId="AD" clId="Web-{477C4CEB-BDFD-D8EB-2F88-4CA6B67771CC}" dt="2020-06-05T14:03:38.450" v="764" actId="1076"/>
          <ac:picMkLst>
            <pc:docMk/>
            <pc:sldMk cId="1395275262" sldId="1107"/>
            <ac:picMk id="7" creationId="{85331387-5436-423C-895A-963A46D2F14F}"/>
          </ac:picMkLst>
        </pc:picChg>
        <pc:picChg chg="add del mod ord">
          <ac:chgData name="Lili Chen" userId="S::lchen4@futurewei.com::d655a4ce-7f1c-47b0-aaa6-bebe0e9b3b75" providerId="AD" clId="Web-{477C4CEB-BDFD-D8EB-2F88-4CA6B67771CC}" dt="2020-06-05T13:23:01.582" v="484"/>
          <ac:picMkLst>
            <pc:docMk/>
            <pc:sldMk cId="1395275262" sldId="1107"/>
            <ac:picMk id="24" creationId="{5059A8CA-CAF3-4A51-B8A0-3471D80828A8}"/>
          </ac:picMkLst>
        </pc:picChg>
        <pc:picChg chg="add mod ord">
          <ac:chgData name="Lili Chen" userId="S::lchen4@futurewei.com::d655a4ce-7f1c-47b0-aaa6-bebe0e9b3b75" providerId="AD" clId="Web-{477C4CEB-BDFD-D8EB-2F88-4CA6B67771CC}" dt="2020-06-05T14:03:38.434" v="763" actId="1076"/>
          <ac:picMkLst>
            <pc:docMk/>
            <pc:sldMk cId="1395275262" sldId="1107"/>
            <ac:picMk id="25" creationId="{DE9359C4-BEAF-449B-99E8-D0ED2EEFE270}"/>
          </ac:picMkLst>
        </pc:picChg>
      </pc:sldChg>
      <pc:sldChg chg="addSp delSp modSp add replId modNotes">
        <pc:chgData name="Lili Chen" userId="S::lchen4@futurewei.com::d655a4ce-7f1c-47b0-aaa6-bebe0e9b3b75" providerId="AD" clId="Web-{477C4CEB-BDFD-D8EB-2F88-4CA6B67771CC}" dt="2020-06-05T14:32:04.144" v="938"/>
        <pc:sldMkLst>
          <pc:docMk/>
          <pc:sldMk cId="44025382" sldId="1108"/>
        </pc:sldMkLst>
        <pc:spChg chg="mod">
          <ac:chgData name="Lili Chen" userId="S::lchen4@futurewei.com::d655a4ce-7f1c-47b0-aaa6-bebe0e9b3b75" providerId="AD" clId="Web-{477C4CEB-BDFD-D8EB-2F88-4CA6B67771CC}" dt="2020-06-05T14:31:20.596" v="936" actId="14100"/>
          <ac:spMkLst>
            <pc:docMk/>
            <pc:sldMk cId="44025382" sldId="1108"/>
            <ac:spMk id="2" creationId="{2777015F-3705-4248-916F-83AB9E19FD28}"/>
          </ac:spMkLst>
        </pc:spChg>
        <pc:spChg chg="del mod">
          <ac:chgData name="Lili Chen" userId="S::lchen4@futurewei.com::d655a4ce-7f1c-47b0-aaa6-bebe0e9b3b75" providerId="AD" clId="Web-{477C4CEB-BDFD-D8EB-2F88-4CA6B67771CC}" dt="2020-06-05T14:32:04.144" v="938"/>
          <ac:spMkLst>
            <pc:docMk/>
            <pc:sldMk cId="44025382" sldId="1108"/>
            <ac:spMk id="3" creationId="{BE49FFCA-B190-457F-A16E-EC2489F794A2}"/>
          </ac:spMkLst>
        </pc:spChg>
        <pc:spChg chg="add mod">
          <ac:chgData name="Lili Chen" userId="S::lchen4@futurewei.com::d655a4ce-7f1c-47b0-aaa6-bebe0e9b3b75" providerId="AD" clId="Web-{477C4CEB-BDFD-D8EB-2F88-4CA6B67771CC}" dt="2020-06-05T14:03:07.950" v="762" actId="14100"/>
          <ac:spMkLst>
            <pc:docMk/>
            <pc:sldMk cId="44025382" sldId="1108"/>
            <ac:spMk id="9" creationId="{31309BC7-5D4F-487D-A9B8-D2B2CE1A9939}"/>
          </ac:spMkLst>
        </pc:spChg>
        <pc:spChg chg="add">
          <ac:chgData name="Lili Chen" userId="S::lchen4@futurewei.com::d655a4ce-7f1c-47b0-aaa6-bebe0e9b3b75" providerId="AD" clId="Web-{477C4CEB-BDFD-D8EB-2F88-4CA6B67771CC}" dt="2020-06-05T13:26:44.223" v="510"/>
          <ac:spMkLst>
            <pc:docMk/>
            <pc:sldMk cId="44025382" sldId="1108"/>
            <ac:spMk id="11" creationId="{3324384C-3194-4160-A139-CD357BA1EAD4}"/>
          </ac:spMkLst>
        </pc:spChg>
        <pc:spChg chg="add mod">
          <ac:chgData name="Lili Chen" userId="S::lchen4@futurewei.com::d655a4ce-7f1c-47b0-aaa6-bebe0e9b3b75" providerId="AD" clId="Web-{477C4CEB-BDFD-D8EB-2F88-4CA6B67771CC}" dt="2020-06-05T14:01:39.590" v="749" actId="1076"/>
          <ac:spMkLst>
            <pc:docMk/>
            <pc:sldMk cId="44025382" sldId="1108"/>
            <ac:spMk id="13" creationId="{9C89D54F-B8E5-4A6A-AB2A-8E07175CAC28}"/>
          </ac:spMkLst>
        </pc:spChg>
        <pc:spChg chg="add mod">
          <ac:chgData name="Lili Chen" userId="S::lchen4@futurewei.com::d655a4ce-7f1c-47b0-aaa6-bebe0e9b3b75" providerId="AD" clId="Web-{477C4CEB-BDFD-D8EB-2F88-4CA6B67771CC}" dt="2020-06-05T14:01:51.137" v="751" actId="1076"/>
          <ac:spMkLst>
            <pc:docMk/>
            <pc:sldMk cId="44025382" sldId="1108"/>
            <ac:spMk id="15" creationId="{DD56A31A-0F6D-4E2D-9314-E9166ADBB66C}"/>
          </ac:spMkLst>
        </pc:spChg>
        <pc:spChg chg="add mod">
          <ac:chgData name="Lili Chen" userId="S::lchen4@futurewei.com::d655a4ce-7f1c-47b0-aaa6-bebe0e9b3b75" providerId="AD" clId="Web-{477C4CEB-BDFD-D8EB-2F88-4CA6B67771CC}" dt="2020-06-05T14:01:57.996" v="752" actId="1076"/>
          <ac:spMkLst>
            <pc:docMk/>
            <pc:sldMk cId="44025382" sldId="1108"/>
            <ac:spMk id="17" creationId="{457345D0-C235-42FB-8970-EE27A867EC1E}"/>
          </ac:spMkLst>
        </pc:spChg>
        <pc:spChg chg="add del">
          <ac:chgData name="Lili Chen" userId="S::lchen4@futurewei.com::d655a4ce-7f1c-47b0-aaa6-bebe0e9b3b75" providerId="AD" clId="Web-{477C4CEB-BDFD-D8EB-2F88-4CA6B67771CC}" dt="2020-06-05T13:27:32.036" v="521"/>
          <ac:spMkLst>
            <pc:docMk/>
            <pc:sldMk cId="44025382" sldId="1108"/>
            <ac:spMk id="19" creationId="{B5249EE0-56AA-453A-8438-1281DEA7E360}"/>
          </ac:spMkLst>
        </pc:spChg>
        <pc:spChg chg="add del">
          <ac:chgData name="Lili Chen" userId="S::lchen4@futurewei.com::d655a4ce-7f1c-47b0-aaa6-bebe0e9b3b75" providerId="AD" clId="Web-{477C4CEB-BDFD-D8EB-2F88-4CA6B67771CC}" dt="2020-06-05T13:27:36.051" v="522"/>
          <ac:spMkLst>
            <pc:docMk/>
            <pc:sldMk cId="44025382" sldId="1108"/>
            <ac:spMk id="21" creationId="{226C5FCC-6EB7-469C-8C21-41207916B3C8}"/>
          </ac:spMkLst>
        </pc:spChg>
        <pc:spChg chg="add del">
          <ac:chgData name="Lili Chen" userId="S::lchen4@futurewei.com::d655a4ce-7f1c-47b0-aaa6-bebe0e9b3b75" providerId="AD" clId="Web-{477C4CEB-BDFD-D8EB-2F88-4CA6B67771CC}" dt="2020-06-05T13:27:39.864" v="523"/>
          <ac:spMkLst>
            <pc:docMk/>
            <pc:sldMk cId="44025382" sldId="1108"/>
            <ac:spMk id="23" creationId="{B5C2CF5C-C881-4AA4-8319-2E056FCA84A3}"/>
          </ac:spMkLst>
        </pc:spChg>
        <pc:spChg chg="add del">
          <ac:chgData name="Lili Chen" userId="S::lchen4@futurewei.com::d655a4ce-7f1c-47b0-aaa6-bebe0e9b3b75" providerId="AD" clId="Web-{477C4CEB-BDFD-D8EB-2F88-4CA6B67771CC}" dt="2020-06-05T13:27:43.176" v="524"/>
          <ac:spMkLst>
            <pc:docMk/>
            <pc:sldMk cId="44025382" sldId="1108"/>
            <ac:spMk id="25" creationId="{CA73D392-E3DF-44F1-B4B9-16184ECF7A6E}"/>
          </ac:spMkLst>
        </pc:spChg>
        <pc:spChg chg="add mod">
          <ac:chgData name="Lili Chen" userId="S::lchen4@futurewei.com::d655a4ce-7f1c-47b0-aaa6-bebe0e9b3b75" providerId="AD" clId="Web-{477C4CEB-BDFD-D8EB-2F88-4CA6B67771CC}" dt="2020-06-05T14:26:23.798" v="862" actId="20577"/>
          <ac:spMkLst>
            <pc:docMk/>
            <pc:sldMk cId="44025382" sldId="1108"/>
            <ac:spMk id="27" creationId="{E77217EE-1318-4F00-AB66-15935772E685}"/>
          </ac:spMkLst>
        </pc:spChg>
        <pc:spChg chg="add">
          <ac:chgData name="Lili Chen" userId="S::lchen4@futurewei.com::d655a4ce-7f1c-47b0-aaa6-bebe0e9b3b75" providerId="AD" clId="Web-{477C4CEB-BDFD-D8EB-2F88-4CA6B67771CC}" dt="2020-06-05T13:26:44.317" v="519"/>
          <ac:spMkLst>
            <pc:docMk/>
            <pc:sldMk cId="44025382" sldId="1108"/>
            <ac:spMk id="29" creationId="{2DD5E653-CE04-439E-9EB3-BD2298484478}"/>
          </ac:spMkLst>
        </pc:spChg>
        <pc:spChg chg="add mod">
          <ac:chgData name="Lili Chen" userId="S::lchen4@futurewei.com::d655a4ce-7f1c-47b0-aaa6-bebe0e9b3b75" providerId="AD" clId="Web-{477C4CEB-BDFD-D8EB-2F88-4CA6B67771CC}" dt="2020-06-05T14:02:37.606" v="760" actId="14100"/>
          <ac:spMkLst>
            <pc:docMk/>
            <pc:sldMk cId="44025382" sldId="1108"/>
            <ac:spMk id="30" creationId="{D6EFFBE2-BE5D-4526-BAC9-D14F5E028715}"/>
          </ac:spMkLst>
        </pc:spChg>
        <pc:spChg chg="add mod">
          <ac:chgData name="Lili Chen" userId="S::lchen4@futurewei.com::d655a4ce-7f1c-47b0-aaa6-bebe0e9b3b75" providerId="AD" clId="Web-{477C4CEB-BDFD-D8EB-2F88-4CA6B67771CC}" dt="2020-06-05T14:26:36.470" v="887" actId="20577"/>
          <ac:spMkLst>
            <pc:docMk/>
            <pc:sldMk cId="44025382" sldId="1108"/>
            <ac:spMk id="31" creationId="{8B79C9D5-2BC4-4352-A09C-4638658D1F21}"/>
          </ac:spMkLst>
        </pc:spChg>
        <pc:spChg chg="add mod">
          <ac:chgData name="Lili Chen" userId="S::lchen4@futurewei.com::d655a4ce-7f1c-47b0-aaa6-bebe0e9b3b75" providerId="AD" clId="Web-{477C4CEB-BDFD-D8EB-2F88-4CA6B67771CC}" dt="2020-06-05T14:02:10.449" v="754" actId="1076"/>
          <ac:spMkLst>
            <pc:docMk/>
            <pc:sldMk cId="44025382" sldId="1108"/>
            <ac:spMk id="32" creationId="{5925B8D3-8CC4-45BD-9B3F-1FCA5D0F1196}"/>
          </ac:spMkLst>
        </pc:spChg>
        <pc:spChg chg="add mod">
          <ac:chgData name="Lili Chen" userId="S::lchen4@futurewei.com::d655a4ce-7f1c-47b0-aaa6-bebe0e9b3b75" providerId="AD" clId="Web-{477C4CEB-BDFD-D8EB-2F88-4CA6B67771CC}" dt="2020-06-05T14:02:29.012" v="758" actId="1076"/>
          <ac:spMkLst>
            <pc:docMk/>
            <pc:sldMk cId="44025382" sldId="1108"/>
            <ac:spMk id="33" creationId="{3791E990-0C12-47F1-B45D-481DCAE6ACE1}"/>
          </ac:spMkLst>
        </pc:spChg>
        <pc:spChg chg="add mod">
          <ac:chgData name="Lili Chen" userId="S::lchen4@futurewei.com::d655a4ce-7f1c-47b0-aaa6-bebe0e9b3b75" providerId="AD" clId="Web-{477C4CEB-BDFD-D8EB-2F88-4CA6B67771CC}" dt="2020-06-05T14:02:32.074" v="759" actId="1076"/>
          <ac:spMkLst>
            <pc:docMk/>
            <pc:sldMk cId="44025382" sldId="1108"/>
            <ac:spMk id="34" creationId="{C6CBBA17-90BF-4F23-BFB2-75B3C76CD860}"/>
          </ac:spMkLst>
        </pc:spChg>
        <pc:spChg chg="add mod">
          <ac:chgData name="Lili Chen" userId="S::lchen4@futurewei.com::d655a4ce-7f1c-47b0-aaa6-bebe0e9b3b75" providerId="AD" clId="Web-{477C4CEB-BDFD-D8EB-2F88-4CA6B67771CC}" dt="2020-06-05T13:58:50.543" v="740" actId="1076"/>
          <ac:spMkLst>
            <pc:docMk/>
            <pc:sldMk cId="44025382" sldId="1108"/>
            <ac:spMk id="35" creationId="{EF76C163-B63D-4A1D-81DF-8EA174BBA4E7}"/>
          </ac:spMkLst>
        </pc:spChg>
        <pc:spChg chg="add mod">
          <ac:chgData name="Lili Chen" userId="S::lchen4@futurewei.com::d655a4ce-7f1c-47b0-aaa6-bebe0e9b3b75" providerId="AD" clId="Web-{477C4CEB-BDFD-D8EB-2F88-4CA6B67771CC}" dt="2020-06-05T13:58:42.105" v="739" actId="1076"/>
          <ac:spMkLst>
            <pc:docMk/>
            <pc:sldMk cId="44025382" sldId="1108"/>
            <ac:spMk id="36" creationId="{F940A5F9-3901-4439-952F-F9937864F449}"/>
          </ac:spMkLst>
        </pc:spChg>
        <pc:spChg chg="add mod">
          <ac:chgData name="Lili Chen" userId="S::lchen4@futurewei.com::d655a4ce-7f1c-47b0-aaa6-bebe0e9b3b75" providerId="AD" clId="Web-{477C4CEB-BDFD-D8EB-2F88-4CA6B67771CC}" dt="2020-06-05T13:58:30.933" v="738"/>
          <ac:spMkLst>
            <pc:docMk/>
            <pc:sldMk cId="44025382" sldId="1108"/>
            <ac:spMk id="37" creationId="{DCBF40B1-08D7-4E40-B5F1-464547FB011F}"/>
          </ac:spMkLst>
        </pc:spChg>
        <pc:spChg chg="add mod">
          <ac:chgData name="Lili Chen" userId="S::lchen4@futurewei.com::d655a4ce-7f1c-47b0-aaa6-bebe0e9b3b75" providerId="AD" clId="Web-{477C4CEB-BDFD-D8EB-2F88-4CA6B67771CC}" dt="2020-06-05T13:58:56.074" v="741" actId="1076"/>
          <ac:spMkLst>
            <pc:docMk/>
            <pc:sldMk cId="44025382" sldId="1108"/>
            <ac:spMk id="38" creationId="{B25FAB73-B998-4167-B113-4F62D4A9878B}"/>
          </ac:spMkLst>
        </pc:spChg>
        <pc:picChg chg="add">
          <ac:chgData name="Lili Chen" userId="S::lchen4@futurewei.com::d655a4ce-7f1c-47b0-aaa6-bebe0e9b3b75" providerId="AD" clId="Web-{477C4CEB-BDFD-D8EB-2F88-4CA6B67771CC}" dt="2020-06-05T13:26:44.207" v="507"/>
          <ac:picMkLst>
            <pc:docMk/>
            <pc:sldMk cId="44025382" sldId="1108"/>
            <ac:picMk id="5" creationId="{A2A07287-0328-49B2-8D35-ECD8833E51A5}"/>
          </ac:picMkLst>
        </pc:picChg>
        <pc:picChg chg="add">
          <ac:chgData name="Lili Chen" userId="S::lchen4@futurewei.com::d655a4ce-7f1c-47b0-aaa6-bebe0e9b3b75" providerId="AD" clId="Web-{477C4CEB-BDFD-D8EB-2F88-4CA6B67771CC}" dt="2020-06-05T13:26:44.207" v="508"/>
          <ac:picMkLst>
            <pc:docMk/>
            <pc:sldMk cId="44025382" sldId="1108"/>
            <ac:picMk id="7" creationId="{9A05AB1F-2630-4005-943C-1C5C07017FBF}"/>
          </ac:picMkLst>
        </pc:picChg>
      </pc:sldChg>
    </pc:docChg>
  </pc:docChgLst>
  <pc:docChgLst>
    <pc:chgData name="Lili Chen" userId="S::lchen4@futurewei.com::d655a4ce-7f1c-47b0-aaa6-bebe0e9b3b75" providerId="AD" clId="Web-{E0736A51-02AB-1D85-9C40-14FDD6691EB4}"/>
    <pc:docChg chg="addSld delSld modSld sldOrd">
      <pc:chgData name="Lili Chen" userId="S::lchen4@futurewei.com::d655a4ce-7f1c-47b0-aaa6-bebe0e9b3b75" providerId="AD" clId="Web-{E0736A51-02AB-1D85-9C40-14FDD6691EB4}" dt="2020-06-04T18:25:45.955" v="1286" actId="20577"/>
      <pc:docMkLst>
        <pc:docMk/>
      </pc:docMkLst>
      <pc:sldChg chg="modSp ord">
        <pc:chgData name="Lili Chen" userId="S::lchen4@futurewei.com::d655a4ce-7f1c-47b0-aaa6-bebe0e9b3b75" providerId="AD" clId="Web-{E0736A51-02AB-1D85-9C40-14FDD6691EB4}" dt="2020-06-04T14:56:11.279" v="1278" actId="20577"/>
        <pc:sldMkLst>
          <pc:docMk/>
          <pc:sldMk cId="2226235093" sldId="1094"/>
        </pc:sldMkLst>
        <pc:spChg chg="mod">
          <ac:chgData name="Lili Chen" userId="S::lchen4@futurewei.com::d655a4ce-7f1c-47b0-aaa6-bebe0e9b3b75" providerId="AD" clId="Web-{E0736A51-02AB-1D85-9C40-14FDD6691EB4}" dt="2020-06-03T13:57:51.189" v="482" actId="20577"/>
          <ac:spMkLst>
            <pc:docMk/>
            <pc:sldMk cId="2226235093" sldId="1094"/>
            <ac:spMk id="2" creationId="{2777015F-3705-4248-916F-83AB9E19FD28}"/>
          </ac:spMkLst>
        </pc:spChg>
        <pc:spChg chg="mod">
          <ac:chgData name="Lili Chen" userId="S::lchen4@futurewei.com::d655a4ce-7f1c-47b0-aaa6-bebe0e9b3b75" providerId="AD" clId="Web-{E0736A51-02AB-1D85-9C40-14FDD6691EB4}" dt="2020-06-04T14:56:11.279" v="1278" actId="20577"/>
          <ac:spMkLst>
            <pc:docMk/>
            <pc:sldMk cId="2226235093" sldId="1094"/>
            <ac:spMk id="3" creationId="{BE49FFCA-B190-457F-A16E-EC2489F794A2}"/>
          </ac:spMkLst>
        </pc:spChg>
      </pc:sldChg>
      <pc:sldChg chg="modSp add replId">
        <pc:chgData name="Lili Chen" userId="S::lchen4@futurewei.com::d655a4ce-7f1c-47b0-aaa6-bebe0e9b3b75" providerId="AD" clId="Web-{E0736A51-02AB-1D85-9C40-14FDD6691EB4}" dt="2020-06-03T14:52:17.422" v="1274" actId="20577"/>
        <pc:sldMkLst>
          <pc:docMk/>
          <pc:sldMk cId="2346372901" sldId="1101"/>
        </pc:sldMkLst>
        <pc:spChg chg="mod">
          <ac:chgData name="Lili Chen" userId="S::lchen4@futurewei.com::d655a4ce-7f1c-47b0-aaa6-bebe0e9b3b75" providerId="AD" clId="Web-{E0736A51-02AB-1D85-9C40-14FDD6691EB4}" dt="2020-06-03T13:57:09.798" v="452" actId="14100"/>
          <ac:spMkLst>
            <pc:docMk/>
            <pc:sldMk cId="2346372901" sldId="1101"/>
            <ac:spMk id="2" creationId="{2777015F-3705-4248-916F-83AB9E19FD28}"/>
          </ac:spMkLst>
        </pc:spChg>
        <pc:spChg chg="mod">
          <ac:chgData name="Lili Chen" userId="S::lchen4@futurewei.com::d655a4ce-7f1c-47b0-aaa6-bebe0e9b3b75" providerId="AD" clId="Web-{E0736A51-02AB-1D85-9C40-14FDD6691EB4}" dt="2020-06-03T14:52:17.422" v="1274" actId="20577"/>
          <ac:spMkLst>
            <pc:docMk/>
            <pc:sldMk cId="2346372901" sldId="1101"/>
            <ac:spMk id="3" creationId="{BE49FFCA-B190-457F-A16E-EC2489F794A2}"/>
          </ac:spMkLst>
        </pc:spChg>
      </pc:sldChg>
      <pc:sldChg chg="modSp add replId">
        <pc:chgData name="Lili Chen" userId="S::lchen4@futurewei.com::d655a4ce-7f1c-47b0-aaa6-bebe0e9b3b75" providerId="AD" clId="Web-{E0736A51-02AB-1D85-9C40-14FDD6691EB4}" dt="2020-06-04T18:25:45.955" v="1286" actId="20577"/>
        <pc:sldMkLst>
          <pc:docMk/>
          <pc:sldMk cId="1204830307" sldId="1102"/>
        </pc:sldMkLst>
        <pc:spChg chg="mod">
          <ac:chgData name="Lili Chen" userId="S::lchen4@futurewei.com::d655a4ce-7f1c-47b0-aaa6-bebe0e9b3b75" providerId="AD" clId="Web-{E0736A51-02AB-1D85-9C40-14FDD6691EB4}" dt="2020-06-03T14:18:41.810" v="812" actId="20577"/>
          <ac:spMkLst>
            <pc:docMk/>
            <pc:sldMk cId="1204830307" sldId="1102"/>
            <ac:spMk id="2" creationId="{2777015F-3705-4248-916F-83AB9E19FD28}"/>
          </ac:spMkLst>
        </pc:spChg>
        <pc:spChg chg="mod">
          <ac:chgData name="Lili Chen" userId="S::lchen4@futurewei.com::d655a4ce-7f1c-47b0-aaa6-bebe0e9b3b75" providerId="AD" clId="Web-{E0736A51-02AB-1D85-9C40-14FDD6691EB4}" dt="2020-06-04T18:25:45.955" v="1286" actId="20577"/>
          <ac:spMkLst>
            <pc:docMk/>
            <pc:sldMk cId="1204830307" sldId="1102"/>
            <ac:spMk id="3" creationId="{BE49FFCA-B190-457F-A16E-EC2489F794A2}"/>
          </ac:spMkLst>
        </pc:spChg>
      </pc:sldChg>
      <pc:sldChg chg="modSp new del">
        <pc:chgData name="Lili Chen" userId="S::lchen4@futurewei.com::d655a4ce-7f1c-47b0-aaa6-bebe0e9b3b75" providerId="AD" clId="Web-{E0736A51-02AB-1D85-9C40-14FDD6691EB4}" dt="2020-06-03T14:01:52.254" v="494"/>
        <pc:sldMkLst>
          <pc:docMk/>
          <pc:sldMk cId="3988071439" sldId="1102"/>
        </pc:sldMkLst>
        <pc:spChg chg="mod">
          <ac:chgData name="Lili Chen" userId="S::lchen4@futurewei.com::d655a4ce-7f1c-47b0-aaa6-bebe0e9b3b75" providerId="AD" clId="Web-{E0736A51-02AB-1D85-9C40-14FDD6691EB4}" dt="2020-06-03T14:01:46.145" v="491" actId="20577"/>
          <ac:spMkLst>
            <pc:docMk/>
            <pc:sldMk cId="3988071439" sldId="1102"/>
            <ac:spMk id="2" creationId="{5DF97D6F-54CD-4B82-9722-F7CC77B8A83D}"/>
          </ac:spMkLst>
        </pc:spChg>
      </pc:sldChg>
    </pc:docChg>
  </pc:docChgLst>
  <pc:docChgLst>
    <pc:chgData name="Ning Wu" userId="04a4d569-0e5a-4432-a3a6-45e90719a910" providerId="ADAL" clId="{AC38BCA0-3773-45D7-A925-EC184E554FC8}"/>
    <pc:docChg chg="undo custSel addSld delSld modSld">
      <pc:chgData name="Ning Wu" userId="04a4d569-0e5a-4432-a3a6-45e90719a910" providerId="ADAL" clId="{AC38BCA0-3773-45D7-A925-EC184E554FC8}" dt="2020-06-05T16:03:29.282" v="1151" actId="20577"/>
      <pc:docMkLst>
        <pc:docMk/>
      </pc:docMkLst>
      <pc:sldChg chg="modSp">
        <pc:chgData name="Ning Wu" userId="04a4d569-0e5a-4432-a3a6-45e90719a910" providerId="ADAL" clId="{AC38BCA0-3773-45D7-A925-EC184E554FC8}" dt="2020-06-05T14:52:43.796" v="54" actId="20577"/>
        <pc:sldMkLst>
          <pc:docMk/>
          <pc:sldMk cId="2166494787" sldId="1098"/>
        </pc:sldMkLst>
        <pc:graphicFrameChg chg="mod">
          <ac:chgData name="Ning Wu" userId="04a4d569-0e5a-4432-a3a6-45e90719a910" providerId="ADAL" clId="{AC38BCA0-3773-45D7-A925-EC184E554FC8}" dt="2020-06-05T14:52:43.796" v="54" actId="20577"/>
          <ac:graphicFrameMkLst>
            <pc:docMk/>
            <pc:sldMk cId="2166494787" sldId="1098"/>
            <ac:graphicFrameMk id="6" creationId="{CFCD10D8-3D47-F045-B7B8-01F86C2F61BF}"/>
          </ac:graphicFrameMkLst>
        </pc:graphicFrameChg>
      </pc:sldChg>
      <pc:sldChg chg="addSp delSp modSp add">
        <pc:chgData name="Ning Wu" userId="04a4d569-0e5a-4432-a3a6-45e90719a910" providerId="ADAL" clId="{AC38BCA0-3773-45D7-A925-EC184E554FC8}" dt="2020-06-05T15:50:44.558" v="986" actId="1076"/>
        <pc:sldMkLst>
          <pc:docMk/>
          <pc:sldMk cId="1366599467" sldId="1109"/>
        </pc:sldMkLst>
        <pc:spChg chg="del mod">
          <ac:chgData name="Ning Wu" userId="04a4d569-0e5a-4432-a3a6-45e90719a910" providerId="ADAL" clId="{AC38BCA0-3773-45D7-A925-EC184E554FC8}" dt="2020-06-05T14:47:27.493" v="47" actId="478"/>
          <ac:spMkLst>
            <pc:docMk/>
            <pc:sldMk cId="1366599467" sldId="1109"/>
            <ac:spMk id="2" creationId="{09FD89B6-7288-4130-84EB-1E216E64FAE1}"/>
          </ac:spMkLst>
        </pc:spChg>
        <pc:spChg chg="add mod">
          <ac:chgData name="Ning Wu" userId="04a4d569-0e5a-4432-a3a6-45e90719a910" providerId="ADAL" clId="{AC38BCA0-3773-45D7-A925-EC184E554FC8}" dt="2020-06-05T15:49:20.241" v="982" actId="1076"/>
          <ac:spMkLst>
            <pc:docMk/>
            <pc:sldMk cId="1366599467" sldId="1109"/>
            <ac:spMk id="4" creationId="{6FFB7665-29CE-4840-BACA-50310C53C170}"/>
          </ac:spMkLst>
        </pc:spChg>
        <pc:spChg chg="add mod">
          <ac:chgData name="Ning Wu" userId="04a4d569-0e5a-4432-a3a6-45e90719a910" providerId="ADAL" clId="{AC38BCA0-3773-45D7-A925-EC184E554FC8}" dt="2020-06-05T15:07:09.092" v="262" actId="255"/>
          <ac:spMkLst>
            <pc:docMk/>
            <pc:sldMk cId="1366599467" sldId="1109"/>
            <ac:spMk id="5" creationId="{B6A0295E-1C12-4EA6-80CB-4CE86A819AFB}"/>
          </ac:spMkLst>
        </pc:spChg>
        <pc:spChg chg="add mod">
          <ac:chgData name="Ning Wu" userId="04a4d569-0e5a-4432-a3a6-45e90719a910" providerId="ADAL" clId="{AC38BCA0-3773-45D7-A925-EC184E554FC8}" dt="2020-06-05T15:07:09.092" v="262" actId="255"/>
          <ac:spMkLst>
            <pc:docMk/>
            <pc:sldMk cId="1366599467" sldId="1109"/>
            <ac:spMk id="6" creationId="{6F9029A8-AFDD-4113-993D-D79BACF730D8}"/>
          </ac:spMkLst>
        </pc:spChg>
        <pc:spChg chg="add mod">
          <ac:chgData name="Ning Wu" userId="04a4d569-0e5a-4432-a3a6-45e90719a910" providerId="ADAL" clId="{AC38BCA0-3773-45D7-A925-EC184E554FC8}" dt="2020-06-05T15:07:09.092" v="262" actId="255"/>
          <ac:spMkLst>
            <pc:docMk/>
            <pc:sldMk cId="1366599467" sldId="1109"/>
            <ac:spMk id="8" creationId="{A9F104DA-70F1-4E68-AC68-9EC2710B0CA0}"/>
          </ac:spMkLst>
        </pc:spChg>
        <pc:spChg chg="add mod">
          <ac:chgData name="Ning Wu" userId="04a4d569-0e5a-4432-a3a6-45e90719a910" providerId="ADAL" clId="{AC38BCA0-3773-45D7-A925-EC184E554FC8}" dt="2020-06-05T15:07:09.092" v="262" actId="255"/>
          <ac:spMkLst>
            <pc:docMk/>
            <pc:sldMk cId="1366599467" sldId="1109"/>
            <ac:spMk id="9" creationId="{EA441AC5-FB91-444A-8318-F0AA82707358}"/>
          </ac:spMkLst>
        </pc:spChg>
        <pc:spChg chg="add mod">
          <ac:chgData name="Ning Wu" userId="04a4d569-0e5a-4432-a3a6-45e90719a910" providerId="ADAL" clId="{AC38BCA0-3773-45D7-A925-EC184E554FC8}" dt="2020-06-05T15:48:39.187" v="931" actId="1036"/>
          <ac:spMkLst>
            <pc:docMk/>
            <pc:sldMk cId="1366599467" sldId="1109"/>
            <ac:spMk id="10" creationId="{F02925B6-FB0F-48B8-A2D1-B119A6A88BB3}"/>
          </ac:spMkLst>
        </pc:spChg>
        <pc:spChg chg="add mod">
          <ac:chgData name="Ning Wu" userId="04a4d569-0e5a-4432-a3a6-45e90719a910" providerId="ADAL" clId="{AC38BCA0-3773-45D7-A925-EC184E554FC8}" dt="2020-06-05T15:50:44.558" v="986" actId="1076"/>
          <ac:spMkLst>
            <pc:docMk/>
            <pc:sldMk cId="1366599467" sldId="1109"/>
            <ac:spMk id="11" creationId="{21836EF8-E6CC-423B-881C-811DE0C520C2}"/>
          </ac:spMkLst>
        </pc:spChg>
        <pc:spChg chg="add mod">
          <ac:chgData name="Ning Wu" userId="04a4d569-0e5a-4432-a3a6-45e90719a910" providerId="ADAL" clId="{AC38BCA0-3773-45D7-A925-EC184E554FC8}" dt="2020-06-05T15:48:39.187" v="931" actId="1036"/>
          <ac:spMkLst>
            <pc:docMk/>
            <pc:sldMk cId="1366599467" sldId="1109"/>
            <ac:spMk id="12" creationId="{29A0EB59-34EA-49D6-A2F8-7C06B0E69900}"/>
          </ac:spMkLst>
        </pc:spChg>
        <pc:spChg chg="add mod">
          <ac:chgData name="Ning Wu" userId="04a4d569-0e5a-4432-a3a6-45e90719a910" providerId="ADAL" clId="{AC38BCA0-3773-45D7-A925-EC184E554FC8}" dt="2020-06-05T15:07:09.092" v="262" actId="255"/>
          <ac:spMkLst>
            <pc:docMk/>
            <pc:sldMk cId="1366599467" sldId="1109"/>
            <ac:spMk id="13" creationId="{C9055B46-3E05-49C6-8B66-C7124EE865B2}"/>
          </ac:spMkLst>
        </pc:spChg>
        <pc:spChg chg="add mod">
          <ac:chgData name="Ning Wu" userId="04a4d569-0e5a-4432-a3a6-45e90719a910" providerId="ADAL" clId="{AC38BCA0-3773-45D7-A925-EC184E554FC8}" dt="2020-06-05T15:07:09.092" v="262" actId="255"/>
          <ac:spMkLst>
            <pc:docMk/>
            <pc:sldMk cId="1366599467" sldId="1109"/>
            <ac:spMk id="14" creationId="{77139F62-6FAB-4A59-A937-0B303FA822C5}"/>
          </ac:spMkLst>
        </pc:spChg>
        <pc:spChg chg="add mod">
          <ac:chgData name="Ning Wu" userId="04a4d569-0e5a-4432-a3a6-45e90719a910" providerId="ADAL" clId="{AC38BCA0-3773-45D7-A925-EC184E554FC8}" dt="2020-06-05T15:07:09.092" v="262" actId="255"/>
          <ac:spMkLst>
            <pc:docMk/>
            <pc:sldMk cId="1366599467" sldId="1109"/>
            <ac:spMk id="15" creationId="{B0A6EBDB-71BE-4CEE-BD58-A57040F773FB}"/>
          </ac:spMkLst>
        </pc:spChg>
        <pc:spChg chg="add mod">
          <ac:chgData name="Ning Wu" userId="04a4d569-0e5a-4432-a3a6-45e90719a910" providerId="ADAL" clId="{AC38BCA0-3773-45D7-A925-EC184E554FC8}" dt="2020-06-05T15:07:09.092" v="262" actId="255"/>
          <ac:spMkLst>
            <pc:docMk/>
            <pc:sldMk cId="1366599467" sldId="1109"/>
            <ac:spMk id="16" creationId="{2822D491-59E6-4176-850A-FBCC869171FC}"/>
          </ac:spMkLst>
        </pc:spChg>
        <pc:spChg chg="add mod">
          <ac:chgData name="Ning Wu" userId="04a4d569-0e5a-4432-a3a6-45e90719a910" providerId="ADAL" clId="{AC38BCA0-3773-45D7-A925-EC184E554FC8}" dt="2020-06-05T15:07:09.092" v="262" actId="255"/>
          <ac:spMkLst>
            <pc:docMk/>
            <pc:sldMk cId="1366599467" sldId="1109"/>
            <ac:spMk id="17" creationId="{AA8B7601-B9B8-4954-8A9D-50771E362CFE}"/>
          </ac:spMkLst>
        </pc:spChg>
        <pc:spChg chg="add mod">
          <ac:chgData name="Ning Wu" userId="04a4d569-0e5a-4432-a3a6-45e90719a910" providerId="ADAL" clId="{AC38BCA0-3773-45D7-A925-EC184E554FC8}" dt="2020-06-05T15:07:09.092" v="262" actId="255"/>
          <ac:spMkLst>
            <pc:docMk/>
            <pc:sldMk cId="1366599467" sldId="1109"/>
            <ac:spMk id="18" creationId="{DB41498D-0762-480C-BAAA-953821A6DA8F}"/>
          </ac:spMkLst>
        </pc:spChg>
        <pc:spChg chg="add mod">
          <ac:chgData name="Ning Wu" userId="04a4d569-0e5a-4432-a3a6-45e90719a910" providerId="ADAL" clId="{AC38BCA0-3773-45D7-A925-EC184E554FC8}" dt="2020-06-05T15:07:09.092" v="262" actId="255"/>
          <ac:spMkLst>
            <pc:docMk/>
            <pc:sldMk cId="1366599467" sldId="1109"/>
            <ac:spMk id="19" creationId="{1523F947-550E-4B73-B16A-EA991B5AC16D}"/>
          </ac:spMkLst>
        </pc:spChg>
        <pc:spChg chg="add mod">
          <ac:chgData name="Ning Wu" userId="04a4d569-0e5a-4432-a3a6-45e90719a910" providerId="ADAL" clId="{AC38BCA0-3773-45D7-A925-EC184E554FC8}" dt="2020-06-05T15:07:09.092" v="262" actId="255"/>
          <ac:spMkLst>
            <pc:docMk/>
            <pc:sldMk cId="1366599467" sldId="1109"/>
            <ac:spMk id="20" creationId="{936BC0D9-D6A0-4BC4-B485-CAA8A0AF6628}"/>
          </ac:spMkLst>
        </pc:spChg>
        <pc:spChg chg="add mod">
          <ac:chgData name="Ning Wu" userId="04a4d569-0e5a-4432-a3a6-45e90719a910" providerId="ADAL" clId="{AC38BCA0-3773-45D7-A925-EC184E554FC8}" dt="2020-06-05T15:07:09.092" v="262" actId="255"/>
          <ac:spMkLst>
            <pc:docMk/>
            <pc:sldMk cId="1366599467" sldId="1109"/>
            <ac:spMk id="21" creationId="{E2A9B88B-133A-4786-8C46-FF65A60077FA}"/>
          </ac:spMkLst>
        </pc:spChg>
        <pc:spChg chg="add mod">
          <ac:chgData name="Ning Wu" userId="04a4d569-0e5a-4432-a3a6-45e90719a910" providerId="ADAL" clId="{AC38BCA0-3773-45D7-A925-EC184E554FC8}" dt="2020-06-05T15:08:32.843" v="282" actId="1035"/>
          <ac:spMkLst>
            <pc:docMk/>
            <pc:sldMk cId="1366599467" sldId="1109"/>
            <ac:spMk id="22" creationId="{99C07215-C5FA-4DFC-8D6E-02761873C560}"/>
          </ac:spMkLst>
        </pc:spChg>
        <pc:spChg chg="add mod">
          <ac:chgData name="Ning Wu" userId="04a4d569-0e5a-4432-a3a6-45e90719a910" providerId="ADAL" clId="{AC38BCA0-3773-45D7-A925-EC184E554FC8}" dt="2020-06-05T15:50:44.558" v="986" actId="1076"/>
          <ac:spMkLst>
            <pc:docMk/>
            <pc:sldMk cId="1366599467" sldId="1109"/>
            <ac:spMk id="23" creationId="{0E9E3F93-96E6-4739-A0EE-8573F73840AE}"/>
          </ac:spMkLst>
        </pc:spChg>
        <pc:spChg chg="add mod">
          <ac:chgData name="Ning Wu" userId="04a4d569-0e5a-4432-a3a6-45e90719a910" providerId="ADAL" clId="{AC38BCA0-3773-45D7-A925-EC184E554FC8}" dt="2020-06-05T15:50:44.558" v="986" actId="1076"/>
          <ac:spMkLst>
            <pc:docMk/>
            <pc:sldMk cId="1366599467" sldId="1109"/>
            <ac:spMk id="24" creationId="{52A1489C-9AAB-45F1-B2D2-3337617FBEF4}"/>
          </ac:spMkLst>
        </pc:spChg>
        <pc:spChg chg="add mod">
          <ac:chgData name="Ning Wu" userId="04a4d569-0e5a-4432-a3a6-45e90719a910" providerId="ADAL" clId="{AC38BCA0-3773-45D7-A925-EC184E554FC8}" dt="2020-06-05T15:48:39.187" v="931" actId="1036"/>
          <ac:spMkLst>
            <pc:docMk/>
            <pc:sldMk cId="1366599467" sldId="1109"/>
            <ac:spMk id="25" creationId="{1730F983-8ECA-412E-89CA-13DCA49CC335}"/>
          </ac:spMkLst>
        </pc:spChg>
        <pc:spChg chg="add mod">
          <ac:chgData name="Ning Wu" userId="04a4d569-0e5a-4432-a3a6-45e90719a910" providerId="ADAL" clId="{AC38BCA0-3773-45D7-A925-EC184E554FC8}" dt="2020-06-05T15:07:09.092" v="262" actId="255"/>
          <ac:spMkLst>
            <pc:docMk/>
            <pc:sldMk cId="1366599467" sldId="1109"/>
            <ac:spMk id="26" creationId="{59BA29EC-F7A0-4C6A-932C-3CA4ED03CCA1}"/>
          </ac:spMkLst>
        </pc:spChg>
        <pc:spChg chg="add mod">
          <ac:chgData name="Ning Wu" userId="04a4d569-0e5a-4432-a3a6-45e90719a910" providerId="ADAL" clId="{AC38BCA0-3773-45D7-A925-EC184E554FC8}" dt="2020-06-05T15:50:44.558" v="986" actId="1076"/>
          <ac:spMkLst>
            <pc:docMk/>
            <pc:sldMk cId="1366599467" sldId="1109"/>
            <ac:spMk id="27" creationId="{86DB4E08-976E-4AFD-B63C-93450190E8D6}"/>
          </ac:spMkLst>
        </pc:spChg>
        <pc:spChg chg="add mod">
          <ac:chgData name="Ning Wu" userId="04a4d569-0e5a-4432-a3a6-45e90719a910" providerId="ADAL" clId="{AC38BCA0-3773-45D7-A925-EC184E554FC8}" dt="2020-06-05T15:07:09.092" v="262" actId="255"/>
          <ac:spMkLst>
            <pc:docMk/>
            <pc:sldMk cId="1366599467" sldId="1109"/>
            <ac:spMk id="28" creationId="{49F26363-42C2-4939-89D0-BBA6667E0219}"/>
          </ac:spMkLst>
        </pc:spChg>
        <pc:spChg chg="add mod">
          <ac:chgData name="Ning Wu" userId="04a4d569-0e5a-4432-a3a6-45e90719a910" providerId="ADAL" clId="{AC38BCA0-3773-45D7-A925-EC184E554FC8}" dt="2020-06-05T15:07:09.092" v="262" actId="255"/>
          <ac:spMkLst>
            <pc:docMk/>
            <pc:sldMk cId="1366599467" sldId="1109"/>
            <ac:spMk id="29" creationId="{8B4091B8-8DF7-462D-ADF4-8A431AF326C4}"/>
          </ac:spMkLst>
        </pc:spChg>
        <pc:spChg chg="add mod">
          <ac:chgData name="Ning Wu" userId="04a4d569-0e5a-4432-a3a6-45e90719a910" providerId="ADAL" clId="{AC38BCA0-3773-45D7-A925-EC184E554FC8}" dt="2020-06-05T15:50:44.558" v="986" actId="1076"/>
          <ac:spMkLst>
            <pc:docMk/>
            <pc:sldMk cId="1366599467" sldId="1109"/>
            <ac:spMk id="30" creationId="{AB49D603-D7FE-42D4-8594-736A5E971760}"/>
          </ac:spMkLst>
        </pc:spChg>
        <pc:spChg chg="add mod">
          <ac:chgData name="Ning Wu" userId="04a4d569-0e5a-4432-a3a6-45e90719a910" providerId="ADAL" clId="{AC38BCA0-3773-45D7-A925-EC184E554FC8}" dt="2020-06-05T15:09:26.170" v="293" actId="1076"/>
          <ac:spMkLst>
            <pc:docMk/>
            <pc:sldMk cId="1366599467" sldId="1109"/>
            <ac:spMk id="31" creationId="{D9CFB149-16D3-47F8-85C7-5882BDAE576F}"/>
          </ac:spMkLst>
        </pc:spChg>
        <pc:spChg chg="add mod">
          <ac:chgData name="Ning Wu" userId="04a4d569-0e5a-4432-a3a6-45e90719a910" providerId="ADAL" clId="{AC38BCA0-3773-45D7-A925-EC184E554FC8}" dt="2020-06-05T15:07:09.092" v="262" actId="255"/>
          <ac:spMkLst>
            <pc:docMk/>
            <pc:sldMk cId="1366599467" sldId="1109"/>
            <ac:spMk id="32" creationId="{B9F34E24-E129-4E4C-853E-59E398C17969}"/>
          </ac:spMkLst>
        </pc:spChg>
        <pc:spChg chg="add mod">
          <ac:chgData name="Ning Wu" userId="04a4d569-0e5a-4432-a3a6-45e90719a910" providerId="ADAL" clId="{AC38BCA0-3773-45D7-A925-EC184E554FC8}" dt="2020-06-05T15:09:05.522" v="290" actId="14100"/>
          <ac:spMkLst>
            <pc:docMk/>
            <pc:sldMk cId="1366599467" sldId="1109"/>
            <ac:spMk id="33" creationId="{9FE0B4CA-927B-412B-B642-456D35F0DD5E}"/>
          </ac:spMkLst>
        </pc:spChg>
        <pc:spChg chg="add mod">
          <ac:chgData name="Ning Wu" userId="04a4d569-0e5a-4432-a3a6-45e90719a910" providerId="ADAL" clId="{AC38BCA0-3773-45D7-A925-EC184E554FC8}" dt="2020-06-05T15:07:09.092" v="262" actId="255"/>
          <ac:spMkLst>
            <pc:docMk/>
            <pc:sldMk cId="1366599467" sldId="1109"/>
            <ac:spMk id="34" creationId="{F3F28C8D-8ADB-483F-B6E3-E314530CBB62}"/>
          </ac:spMkLst>
        </pc:spChg>
        <pc:spChg chg="add mod">
          <ac:chgData name="Ning Wu" userId="04a4d569-0e5a-4432-a3a6-45e90719a910" providerId="ADAL" clId="{AC38BCA0-3773-45D7-A925-EC184E554FC8}" dt="2020-06-05T15:50:44.558" v="986" actId="1076"/>
          <ac:spMkLst>
            <pc:docMk/>
            <pc:sldMk cId="1366599467" sldId="1109"/>
            <ac:spMk id="35" creationId="{BEC6A4D4-3F0C-4E66-B64E-42F491802855}"/>
          </ac:spMkLst>
        </pc:spChg>
        <pc:spChg chg="add mod">
          <ac:chgData name="Ning Wu" userId="04a4d569-0e5a-4432-a3a6-45e90719a910" providerId="ADAL" clId="{AC38BCA0-3773-45D7-A925-EC184E554FC8}" dt="2020-06-05T15:08:45.388" v="284" actId="1076"/>
          <ac:spMkLst>
            <pc:docMk/>
            <pc:sldMk cId="1366599467" sldId="1109"/>
            <ac:spMk id="36" creationId="{63B60161-2143-4AB7-8AEC-7578AD3E3511}"/>
          </ac:spMkLst>
        </pc:spChg>
        <pc:spChg chg="add del mod">
          <ac:chgData name="Ning Wu" userId="04a4d569-0e5a-4432-a3a6-45e90719a910" providerId="ADAL" clId="{AC38BCA0-3773-45D7-A925-EC184E554FC8}" dt="2020-06-05T14:47:34.428" v="49" actId="478"/>
          <ac:spMkLst>
            <pc:docMk/>
            <pc:sldMk cId="1366599467" sldId="1109"/>
            <ac:spMk id="38" creationId="{0F0F128F-2688-4800-8FDF-D9E176A06B40}"/>
          </ac:spMkLst>
        </pc:spChg>
        <pc:spChg chg="add mod">
          <ac:chgData name="Ning Wu" userId="04a4d569-0e5a-4432-a3a6-45e90719a910" providerId="ADAL" clId="{AC38BCA0-3773-45D7-A925-EC184E554FC8}" dt="2020-06-05T15:44:00.656" v="683" actId="14100"/>
          <ac:spMkLst>
            <pc:docMk/>
            <pc:sldMk cId="1366599467" sldId="1109"/>
            <ac:spMk id="39" creationId="{B653E270-3B95-459F-ABA3-6B94855FC5DE}"/>
          </ac:spMkLst>
        </pc:spChg>
        <pc:spChg chg="add mod">
          <ac:chgData name="Ning Wu" userId="04a4d569-0e5a-4432-a3a6-45e90719a910" providerId="ADAL" clId="{AC38BCA0-3773-45D7-A925-EC184E554FC8}" dt="2020-06-05T15:16:51.025" v="370" actId="20577"/>
          <ac:spMkLst>
            <pc:docMk/>
            <pc:sldMk cId="1366599467" sldId="1109"/>
            <ac:spMk id="40" creationId="{0596C0EA-DDFB-4B8F-9E46-6A341E1BBA30}"/>
          </ac:spMkLst>
        </pc:spChg>
        <pc:spChg chg="add mod">
          <ac:chgData name="Ning Wu" userId="04a4d569-0e5a-4432-a3a6-45e90719a910" providerId="ADAL" clId="{AC38BCA0-3773-45D7-A925-EC184E554FC8}" dt="2020-06-05T15:16:44.947" v="349" actId="20577"/>
          <ac:spMkLst>
            <pc:docMk/>
            <pc:sldMk cId="1366599467" sldId="1109"/>
            <ac:spMk id="41" creationId="{FA3CFF89-5A11-4F10-8847-E1DDE900F8B6}"/>
          </ac:spMkLst>
        </pc:spChg>
        <pc:spChg chg="add mod">
          <ac:chgData name="Ning Wu" userId="04a4d569-0e5a-4432-a3a6-45e90719a910" providerId="ADAL" clId="{AC38BCA0-3773-45D7-A925-EC184E554FC8}" dt="2020-06-05T15:49:26.269" v="983" actId="1076"/>
          <ac:spMkLst>
            <pc:docMk/>
            <pc:sldMk cId="1366599467" sldId="1109"/>
            <ac:spMk id="42" creationId="{1EFC83B5-589D-45D8-AE83-9C63FD85A717}"/>
          </ac:spMkLst>
        </pc:spChg>
        <pc:spChg chg="add mod">
          <ac:chgData name="Ning Wu" userId="04a4d569-0e5a-4432-a3a6-45e90719a910" providerId="ADAL" clId="{AC38BCA0-3773-45D7-A925-EC184E554FC8}" dt="2020-06-05T15:49:32.294" v="984" actId="1076"/>
          <ac:spMkLst>
            <pc:docMk/>
            <pc:sldMk cId="1366599467" sldId="1109"/>
            <ac:spMk id="43" creationId="{38ADB566-0DC3-49A5-8554-C5809E713420}"/>
          </ac:spMkLst>
        </pc:spChg>
        <pc:cxnChg chg="add mod">
          <ac:chgData name="Ning Wu" userId="04a4d569-0e5a-4432-a3a6-45e90719a910" providerId="ADAL" clId="{AC38BCA0-3773-45D7-A925-EC184E554FC8}" dt="2020-06-05T15:06:51.988" v="261" actId="1037"/>
          <ac:cxnSpMkLst>
            <pc:docMk/>
            <pc:sldMk cId="1366599467" sldId="1109"/>
            <ac:cxnSpMk id="7" creationId="{F65D1EFD-CB85-4FDB-80E6-704D95846B34}"/>
          </ac:cxnSpMkLst>
        </pc:cxnChg>
      </pc:sldChg>
      <pc:sldChg chg="add del">
        <pc:chgData name="Ning Wu" userId="04a4d569-0e5a-4432-a3a6-45e90719a910" providerId="ADAL" clId="{AC38BCA0-3773-45D7-A925-EC184E554FC8}" dt="2020-06-05T15:19:24.804" v="465" actId="2696"/>
        <pc:sldMkLst>
          <pc:docMk/>
          <pc:sldMk cId="297110297" sldId="1110"/>
        </pc:sldMkLst>
      </pc:sldChg>
      <pc:sldChg chg="addSp delSp modSp add">
        <pc:chgData name="Ning Wu" userId="04a4d569-0e5a-4432-a3a6-45e90719a910" providerId="ADAL" clId="{AC38BCA0-3773-45D7-A925-EC184E554FC8}" dt="2020-06-05T15:57:29.476" v="1100" actId="1076"/>
        <pc:sldMkLst>
          <pc:docMk/>
          <pc:sldMk cId="4176003450" sldId="1118"/>
        </pc:sldMkLst>
        <pc:spChg chg="mod">
          <ac:chgData name="Ning Wu" userId="04a4d569-0e5a-4432-a3a6-45e90719a910" providerId="ADAL" clId="{AC38BCA0-3773-45D7-A925-EC184E554FC8}" dt="2020-06-05T15:53:12.612" v="990"/>
          <ac:spMkLst>
            <pc:docMk/>
            <pc:sldMk cId="4176003450" sldId="1118"/>
            <ac:spMk id="3" creationId="{3C4EAE86-869B-4986-8D58-26284EA5C1C1}"/>
          </ac:spMkLst>
        </pc:spChg>
        <pc:spChg chg="mod">
          <ac:chgData name="Ning Wu" userId="04a4d569-0e5a-4432-a3a6-45e90719a910" providerId="ADAL" clId="{AC38BCA0-3773-45D7-A925-EC184E554FC8}" dt="2020-06-05T15:53:55.981" v="1079" actId="20577"/>
          <ac:spMkLst>
            <pc:docMk/>
            <pc:sldMk cId="4176003450" sldId="1118"/>
            <ac:spMk id="4" creationId="{53F39806-8809-4859-8859-67B69B36B595}"/>
          </ac:spMkLst>
        </pc:spChg>
        <pc:spChg chg="add mod ord">
          <ac:chgData name="Ning Wu" userId="04a4d569-0e5a-4432-a3a6-45e90719a910" providerId="ADAL" clId="{AC38BCA0-3773-45D7-A925-EC184E554FC8}" dt="2020-06-05T15:56:11.522" v="1091" actId="167"/>
          <ac:spMkLst>
            <pc:docMk/>
            <pc:sldMk cId="4176003450" sldId="1118"/>
            <ac:spMk id="9" creationId="{FFE5C220-AE15-4C2B-8872-58FD114C1277}"/>
          </ac:spMkLst>
        </pc:spChg>
        <pc:spChg chg="mod">
          <ac:chgData name="Ning Wu" userId="04a4d569-0e5a-4432-a3a6-45e90719a910" providerId="ADAL" clId="{AC38BCA0-3773-45D7-A925-EC184E554FC8}" dt="2020-06-05T15:56:34.682" v="1095" actId="1076"/>
          <ac:spMkLst>
            <pc:docMk/>
            <pc:sldMk cId="4176003450" sldId="1118"/>
            <ac:spMk id="28" creationId="{60EA88E3-C38F-4949-9BB9-806256E4CA72}"/>
          </ac:spMkLst>
        </pc:spChg>
        <pc:spChg chg="mod">
          <ac:chgData name="Ning Wu" userId="04a4d569-0e5a-4432-a3a6-45e90719a910" providerId="ADAL" clId="{AC38BCA0-3773-45D7-A925-EC184E554FC8}" dt="2020-06-05T15:57:07.917" v="1099" actId="1076"/>
          <ac:spMkLst>
            <pc:docMk/>
            <pc:sldMk cId="4176003450" sldId="1118"/>
            <ac:spMk id="78" creationId="{041FDEEA-9D58-4F59-A283-161ACF468266}"/>
          </ac:spMkLst>
        </pc:spChg>
        <pc:spChg chg="del mod">
          <ac:chgData name="Ning Wu" userId="04a4d569-0e5a-4432-a3a6-45e90719a910" providerId="ADAL" clId="{AC38BCA0-3773-45D7-A925-EC184E554FC8}" dt="2020-06-05T15:55:28.366" v="1084" actId="478"/>
          <ac:spMkLst>
            <pc:docMk/>
            <pc:sldMk cId="4176003450" sldId="1118"/>
            <ac:spMk id="92" creationId="{DE1BD6EC-1200-4084-81BA-6C88B5EC12E0}"/>
          </ac:spMkLst>
        </pc:spChg>
        <pc:spChg chg="mod">
          <ac:chgData name="Ning Wu" userId="04a4d569-0e5a-4432-a3a6-45e90719a910" providerId="ADAL" clId="{AC38BCA0-3773-45D7-A925-EC184E554FC8}" dt="2020-06-05T15:57:29.476" v="1100" actId="1076"/>
          <ac:spMkLst>
            <pc:docMk/>
            <pc:sldMk cId="4176003450" sldId="1118"/>
            <ac:spMk id="130" creationId="{F1D4B266-909E-49D5-B497-2A6D9529580F}"/>
          </ac:spMkLst>
        </pc:spChg>
        <pc:cxnChg chg="mod">
          <ac:chgData name="Ning Wu" userId="04a4d569-0e5a-4432-a3a6-45e90719a910" providerId="ADAL" clId="{AC38BCA0-3773-45D7-A925-EC184E554FC8}" dt="2020-06-05T15:56:26.840" v="1094" actId="14100"/>
          <ac:cxnSpMkLst>
            <pc:docMk/>
            <pc:sldMk cId="4176003450" sldId="1118"/>
            <ac:cxnSpMk id="8" creationId="{EE4457FA-15DE-411C-8F86-7CBD95EDD745}"/>
          </ac:cxnSpMkLst>
        </pc:cxnChg>
      </pc:sldChg>
      <pc:sldChg chg="addSp modSp add">
        <pc:chgData name="Ning Wu" userId="04a4d569-0e5a-4432-a3a6-45e90719a910" providerId="ADAL" clId="{AC38BCA0-3773-45D7-A925-EC184E554FC8}" dt="2020-06-05T16:03:29.282" v="1151" actId="20577"/>
        <pc:sldMkLst>
          <pc:docMk/>
          <pc:sldMk cId="3003429104" sldId="1123"/>
        </pc:sldMkLst>
        <pc:spChg chg="mod">
          <ac:chgData name="Ning Wu" userId="04a4d569-0e5a-4432-a3a6-45e90719a910" providerId="ADAL" clId="{AC38BCA0-3773-45D7-A925-EC184E554FC8}" dt="2020-06-05T15:19:21.083" v="464"/>
          <ac:spMkLst>
            <pc:docMk/>
            <pc:sldMk cId="3003429104" sldId="1123"/>
            <ac:spMk id="3" creationId="{3E1CEEC0-F9D5-450F-9C2B-88B440DCD470}"/>
          </ac:spMkLst>
        </pc:spChg>
        <pc:spChg chg="mod ord">
          <ac:chgData name="Ning Wu" userId="04a4d569-0e5a-4432-a3a6-45e90719a910" providerId="ADAL" clId="{AC38BCA0-3773-45D7-A925-EC184E554FC8}" dt="2020-06-05T15:22:01.908" v="493" actId="1076"/>
          <ac:spMkLst>
            <pc:docMk/>
            <pc:sldMk cId="3003429104" sldId="1123"/>
            <ac:spMk id="4" creationId="{B950DD54-DB77-41C2-B7FC-48864545B0B8}"/>
          </ac:spMkLst>
        </pc:spChg>
        <pc:spChg chg="mod">
          <ac:chgData name="Ning Wu" userId="04a4d569-0e5a-4432-a3a6-45e90719a910" providerId="ADAL" clId="{AC38BCA0-3773-45D7-A925-EC184E554FC8}" dt="2020-06-05T15:19:56.808" v="466" actId="255"/>
          <ac:spMkLst>
            <pc:docMk/>
            <pc:sldMk cId="3003429104" sldId="1123"/>
            <ac:spMk id="5" creationId="{35600E94-58A8-40E2-835E-E1E18A388DAE}"/>
          </ac:spMkLst>
        </pc:spChg>
        <pc:spChg chg="mod">
          <ac:chgData name="Ning Wu" userId="04a4d569-0e5a-4432-a3a6-45e90719a910" providerId="ADAL" clId="{AC38BCA0-3773-45D7-A925-EC184E554FC8}" dt="2020-06-05T15:19:56.808" v="466" actId="255"/>
          <ac:spMkLst>
            <pc:docMk/>
            <pc:sldMk cId="3003429104" sldId="1123"/>
            <ac:spMk id="6" creationId="{69517951-820C-4498-AB2F-1F11C7E72E9E}"/>
          </ac:spMkLst>
        </pc:spChg>
        <pc:spChg chg="mod ord">
          <ac:chgData name="Ning Wu" userId="04a4d569-0e5a-4432-a3a6-45e90719a910" providerId="ADAL" clId="{AC38BCA0-3773-45D7-A925-EC184E554FC8}" dt="2020-06-05T15:22:24.429" v="498" actId="1076"/>
          <ac:spMkLst>
            <pc:docMk/>
            <pc:sldMk cId="3003429104" sldId="1123"/>
            <ac:spMk id="15" creationId="{8176248E-B287-4874-86E6-FC00E0B17927}"/>
          </ac:spMkLst>
        </pc:spChg>
        <pc:spChg chg="mod">
          <ac:chgData name="Ning Wu" userId="04a4d569-0e5a-4432-a3a6-45e90719a910" providerId="ADAL" clId="{AC38BCA0-3773-45D7-A925-EC184E554FC8}" dt="2020-06-05T15:51:14.526" v="988" actId="1076"/>
          <ac:spMkLst>
            <pc:docMk/>
            <pc:sldMk cId="3003429104" sldId="1123"/>
            <ac:spMk id="18" creationId="{E76DDF82-19D4-4E33-A8E8-2043BDDFC198}"/>
          </ac:spMkLst>
        </pc:spChg>
        <pc:spChg chg="mod ord">
          <ac:chgData name="Ning Wu" userId="04a4d569-0e5a-4432-a3a6-45e90719a910" providerId="ADAL" clId="{AC38BCA0-3773-45D7-A925-EC184E554FC8}" dt="2020-06-05T15:23:57.064" v="507" actId="1076"/>
          <ac:spMkLst>
            <pc:docMk/>
            <pc:sldMk cId="3003429104" sldId="1123"/>
            <ac:spMk id="30" creationId="{1C80EA44-2D71-440D-B4C6-E9E81B23433D}"/>
          </ac:spMkLst>
        </pc:spChg>
        <pc:spChg chg="add mod">
          <ac:chgData name="Ning Wu" userId="04a4d569-0e5a-4432-a3a6-45e90719a910" providerId="ADAL" clId="{AC38BCA0-3773-45D7-A925-EC184E554FC8}" dt="2020-06-05T15:46:39.431" v="841" actId="14100"/>
          <ac:spMkLst>
            <pc:docMk/>
            <pc:sldMk cId="3003429104" sldId="1123"/>
            <ac:spMk id="31" creationId="{4E4E6DCA-E2E6-4FD2-83FD-AA91A47314D8}"/>
          </ac:spMkLst>
        </pc:spChg>
        <pc:spChg chg="add mod">
          <ac:chgData name="Ning Wu" userId="04a4d569-0e5a-4432-a3a6-45e90719a910" providerId="ADAL" clId="{AC38BCA0-3773-45D7-A925-EC184E554FC8}" dt="2020-06-05T15:43:42.404" v="682" actId="20577"/>
          <ac:spMkLst>
            <pc:docMk/>
            <pc:sldMk cId="3003429104" sldId="1123"/>
            <ac:spMk id="32" creationId="{5F798F52-A231-468E-A251-6EC57DEEA569}"/>
          </ac:spMkLst>
        </pc:spChg>
        <pc:spChg chg="add mod">
          <ac:chgData name="Ning Wu" userId="04a4d569-0e5a-4432-a3a6-45e90719a910" providerId="ADAL" clId="{AC38BCA0-3773-45D7-A925-EC184E554FC8}" dt="2020-06-05T15:44:58.336" v="741" actId="20577"/>
          <ac:spMkLst>
            <pc:docMk/>
            <pc:sldMk cId="3003429104" sldId="1123"/>
            <ac:spMk id="33" creationId="{1F99E0FE-114D-4732-B52D-74818F5B7B1D}"/>
          </ac:spMkLst>
        </pc:spChg>
        <pc:spChg chg="add mod">
          <ac:chgData name="Ning Wu" userId="04a4d569-0e5a-4432-a3a6-45e90719a910" providerId="ADAL" clId="{AC38BCA0-3773-45D7-A925-EC184E554FC8}" dt="2020-06-05T15:51:14.526" v="988" actId="1076"/>
          <ac:spMkLst>
            <pc:docMk/>
            <pc:sldMk cId="3003429104" sldId="1123"/>
            <ac:spMk id="34" creationId="{156A8D4B-E16C-41FB-9ABD-AF0B2D1B1B1C}"/>
          </ac:spMkLst>
        </pc:spChg>
        <pc:spChg chg="add mod">
          <ac:chgData name="Ning Wu" userId="04a4d569-0e5a-4432-a3a6-45e90719a910" providerId="ADAL" clId="{AC38BCA0-3773-45D7-A925-EC184E554FC8}" dt="2020-06-05T15:51:24.500" v="989" actId="1076"/>
          <ac:spMkLst>
            <pc:docMk/>
            <pc:sldMk cId="3003429104" sldId="1123"/>
            <ac:spMk id="35" creationId="{AE3F0F9E-B208-4135-A958-164BFF4EE130}"/>
          </ac:spMkLst>
        </pc:spChg>
        <pc:spChg chg="add mod">
          <ac:chgData name="Ning Wu" userId="04a4d569-0e5a-4432-a3a6-45e90719a910" providerId="ADAL" clId="{AC38BCA0-3773-45D7-A925-EC184E554FC8}" dt="2020-06-05T15:44:10.897" v="685" actId="1076"/>
          <ac:spMkLst>
            <pc:docMk/>
            <pc:sldMk cId="3003429104" sldId="1123"/>
            <ac:spMk id="36" creationId="{70E803B4-9917-4B5B-BD41-D661BED00185}"/>
          </ac:spMkLst>
        </pc:spChg>
        <pc:spChg chg="add mod">
          <ac:chgData name="Ning Wu" userId="04a4d569-0e5a-4432-a3a6-45e90719a910" providerId="ADAL" clId="{AC38BCA0-3773-45D7-A925-EC184E554FC8}" dt="2020-06-05T15:46:44.920" v="842" actId="14100"/>
          <ac:spMkLst>
            <pc:docMk/>
            <pc:sldMk cId="3003429104" sldId="1123"/>
            <ac:spMk id="37" creationId="{3F8A225B-492F-440C-97FB-BD5520108BAC}"/>
          </ac:spMkLst>
        </pc:spChg>
        <pc:spChg chg="add mod">
          <ac:chgData name="Ning Wu" userId="04a4d569-0e5a-4432-a3a6-45e90719a910" providerId="ADAL" clId="{AC38BCA0-3773-45D7-A925-EC184E554FC8}" dt="2020-06-05T16:03:29.282" v="1151" actId="20577"/>
          <ac:spMkLst>
            <pc:docMk/>
            <pc:sldMk cId="3003429104" sldId="1123"/>
            <ac:spMk id="38" creationId="{C0493965-665D-44AD-9F44-0104BE34EC61}"/>
          </ac:spMkLst>
        </pc:spChg>
        <pc:spChg chg="add mod">
          <ac:chgData name="Ning Wu" userId="04a4d569-0e5a-4432-a3a6-45e90719a910" providerId="ADAL" clId="{AC38BCA0-3773-45D7-A925-EC184E554FC8}" dt="2020-06-05T16:03:22.296" v="1131" actId="20577"/>
          <ac:spMkLst>
            <pc:docMk/>
            <pc:sldMk cId="3003429104" sldId="1123"/>
            <ac:spMk id="39" creationId="{02D8E150-BFBB-4B84-9576-4D814876C9DA}"/>
          </ac:spMkLst>
        </pc:spChg>
        <pc:spChg chg="mod ord">
          <ac:chgData name="Ning Wu" userId="04a4d569-0e5a-4432-a3a6-45e90719a910" providerId="ADAL" clId="{AC38BCA0-3773-45D7-A925-EC184E554FC8}" dt="2020-06-05T15:41:10.163" v="623" actId="166"/>
          <ac:spMkLst>
            <pc:docMk/>
            <pc:sldMk cId="3003429104" sldId="1123"/>
            <ac:spMk id="46" creationId="{E556E6FC-3030-43F4-9AF7-54331B468AA6}"/>
          </ac:spMkLst>
        </pc:spChg>
        <pc:spChg chg="mod">
          <ac:chgData name="Ning Wu" userId="04a4d569-0e5a-4432-a3a6-45e90719a910" providerId="ADAL" clId="{AC38BCA0-3773-45D7-A925-EC184E554FC8}" dt="2020-06-05T15:19:56.808" v="466" actId="255"/>
          <ac:spMkLst>
            <pc:docMk/>
            <pc:sldMk cId="3003429104" sldId="1123"/>
            <ac:spMk id="47" creationId="{87DD4312-22DE-44FD-93A4-9EADCAB22570}"/>
          </ac:spMkLst>
        </pc:spChg>
        <pc:spChg chg="mod ord">
          <ac:chgData name="Ning Wu" userId="04a4d569-0e5a-4432-a3a6-45e90719a910" providerId="ADAL" clId="{AC38BCA0-3773-45D7-A925-EC184E554FC8}" dt="2020-06-05T15:39:06.339" v="604" actId="1076"/>
          <ac:spMkLst>
            <pc:docMk/>
            <pc:sldMk cId="3003429104" sldId="1123"/>
            <ac:spMk id="48" creationId="{10BBEDBE-5C05-4E72-A719-4E1AE1C7D17E}"/>
          </ac:spMkLst>
        </pc:spChg>
        <pc:spChg chg="mod ord">
          <ac:chgData name="Ning Wu" userId="04a4d569-0e5a-4432-a3a6-45e90719a910" providerId="ADAL" clId="{AC38BCA0-3773-45D7-A925-EC184E554FC8}" dt="2020-06-05T15:51:14.526" v="988" actId="1076"/>
          <ac:spMkLst>
            <pc:docMk/>
            <pc:sldMk cId="3003429104" sldId="1123"/>
            <ac:spMk id="50" creationId="{1643E7CE-97C8-47CC-B1AA-13EB6AF81538}"/>
          </ac:spMkLst>
        </pc:spChg>
        <pc:spChg chg="mod ord">
          <ac:chgData name="Ning Wu" userId="04a4d569-0e5a-4432-a3a6-45e90719a910" providerId="ADAL" clId="{AC38BCA0-3773-45D7-A925-EC184E554FC8}" dt="2020-06-05T15:39:06.339" v="604" actId="1076"/>
          <ac:spMkLst>
            <pc:docMk/>
            <pc:sldMk cId="3003429104" sldId="1123"/>
            <ac:spMk id="51" creationId="{062BF91C-8824-48EF-9398-6AB5AE094963}"/>
          </ac:spMkLst>
        </pc:spChg>
        <pc:spChg chg="mod ord">
          <ac:chgData name="Ning Wu" userId="04a4d569-0e5a-4432-a3a6-45e90719a910" providerId="ADAL" clId="{AC38BCA0-3773-45D7-A925-EC184E554FC8}" dt="2020-06-05T15:42:43.915" v="652" actId="20577"/>
          <ac:spMkLst>
            <pc:docMk/>
            <pc:sldMk cId="3003429104" sldId="1123"/>
            <ac:spMk id="52" creationId="{C92A1511-AE01-46E1-9BAA-D903E27EC776}"/>
          </ac:spMkLst>
        </pc:spChg>
        <pc:spChg chg="mod">
          <ac:chgData name="Ning Wu" userId="04a4d569-0e5a-4432-a3a6-45e90719a910" providerId="ADAL" clId="{AC38BCA0-3773-45D7-A925-EC184E554FC8}" dt="2020-06-05T15:19:56.808" v="466" actId="255"/>
          <ac:spMkLst>
            <pc:docMk/>
            <pc:sldMk cId="3003429104" sldId="1123"/>
            <ac:spMk id="54" creationId="{69E089CD-DC72-481F-B2AB-1F3E7F806490}"/>
          </ac:spMkLst>
        </pc:spChg>
        <pc:spChg chg="mod">
          <ac:chgData name="Ning Wu" userId="04a4d569-0e5a-4432-a3a6-45e90719a910" providerId="ADAL" clId="{AC38BCA0-3773-45D7-A925-EC184E554FC8}" dt="2020-06-05T15:19:56.808" v="466" actId="255"/>
          <ac:spMkLst>
            <pc:docMk/>
            <pc:sldMk cId="3003429104" sldId="1123"/>
            <ac:spMk id="55" creationId="{22DCC031-F836-47B0-8F37-EF08AC1580EC}"/>
          </ac:spMkLst>
        </pc:spChg>
        <pc:spChg chg="mod">
          <ac:chgData name="Ning Wu" userId="04a4d569-0e5a-4432-a3a6-45e90719a910" providerId="ADAL" clId="{AC38BCA0-3773-45D7-A925-EC184E554FC8}" dt="2020-06-05T15:19:56.808" v="466" actId="255"/>
          <ac:spMkLst>
            <pc:docMk/>
            <pc:sldMk cId="3003429104" sldId="1123"/>
            <ac:spMk id="56" creationId="{FA454D56-81E8-4B40-9B0C-8CFA4408E542}"/>
          </ac:spMkLst>
        </pc:spChg>
        <pc:spChg chg="mod">
          <ac:chgData name="Ning Wu" userId="04a4d569-0e5a-4432-a3a6-45e90719a910" providerId="ADAL" clId="{AC38BCA0-3773-45D7-A925-EC184E554FC8}" dt="2020-06-05T15:19:56.808" v="466" actId="255"/>
          <ac:spMkLst>
            <pc:docMk/>
            <pc:sldMk cId="3003429104" sldId="1123"/>
            <ac:spMk id="58" creationId="{6DA5B7D3-5F3E-44E2-8581-E10312DACEFD}"/>
          </ac:spMkLst>
        </pc:spChg>
        <pc:spChg chg="mod ord">
          <ac:chgData name="Ning Wu" userId="04a4d569-0e5a-4432-a3a6-45e90719a910" providerId="ADAL" clId="{AC38BCA0-3773-45D7-A925-EC184E554FC8}" dt="2020-06-05T15:39:06.339" v="604" actId="1076"/>
          <ac:spMkLst>
            <pc:docMk/>
            <pc:sldMk cId="3003429104" sldId="1123"/>
            <ac:spMk id="59" creationId="{C026C0B9-6DA1-4FFE-AF92-92A4E6CAC10E}"/>
          </ac:spMkLst>
        </pc:spChg>
        <pc:spChg chg="mod ord">
          <ac:chgData name="Ning Wu" userId="04a4d569-0e5a-4432-a3a6-45e90719a910" providerId="ADAL" clId="{AC38BCA0-3773-45D7-A925-EC184E554FC8}" dt="2020-06-05T15:51:14.526" v="988" actId="1076"/>
          <ac:spMkLst>
            <pc:docMk/>
            <pc:sldMk cId="3003429104" sldId="1123"/>
            <ac:spMk id="60" creationId="{BE3BF1C1-3AD4-44C6-9BAF-90BA1007EAFA}"/>
          </ac:spMkLst>
        </pc:spChg>
        <pc:spChg chg="mod ord">
          <ac:chgData name="Ning Wu" userId="04a4d569-0e5a-4432-a3a6-45e90719a910" providerId="ADAL" clId="{AC38BCA0-3773-45D7-A925-EC184E554FC8}" dt="2020-06-05T15:23:49.254" v="505" actId="167"/>
          <ac:spMkLst>
            <pc:docMk/>
            <pc:sldMk cId="3003429104" sldId="1123"/>
            <ac:spMk id="61" creationId="{B38E0182-9527-4F85-9C24-EAC1634BE81F}"/>
          </ac:spMkLst>
        </pc:spChg>
        <pc:spChg chg="mod">
          <ac:chgData name="Ning Wu" userId="04a4d569-0e5a-4432-a3a6-45e90719a910" providerId="ADAL" clId="{AC38BCA0-3773-45D7-A925-EC184E554FC8}" dt="2020-06-05T15:19:56.808" v="466" actId="255"/>
          <ac:spMkLst>
            <pc:docMk/>
            <pc:sldMk cId="3003429104" sldId="1123"/>
            <ac:spMk id="62" creationId="{DBAB76C9-8B74-40DD-8C5D-E68C25C35A82}"/>
          </ac:spMkLst>
        </pc:spChg>
        <pc:spChg chg="mod ord">
          <ac:chgData name="Ning Wu" userId="04a4d569-0e5a-4432-a3a6-45e90719a910" providerId="ADAL" clId="{AC38BCA0-3773-45D7-A925-EC184E554FC8}" dt="2020-06-05T15:21:58.368" v="492" actId="1076"/>
          <ac:spMkLst>
            <pc:docMk/>
            <pc:sldMk cId="3003429104" sldId="1123"/>
            <ac:spMk id="66" creationId="{764AADD6-45AF-4BD2-9677-0CF98B6AC60D}"/>
          </ac:spMkLst>
        </pc:spChg>
        <pc:spChg chg="mod">
          <ac:chgData name="Ning Wu" userId="04a4d569-0e5a-4432-a3a6-45e90719a910" providerId="ADAL" clId="{AC38BCA0-3773-45D7-A925-EC184E554FC8}" dt="2020-06-05T15:51:24.500" v="989" actId="1076"/>
          <ac:spMkLst>
            <pc:docMk/>
            <pc:sldMk cId="3003429104" sldId="1123"/>
            <ac:spMk id="67" creationId="{BB796648-15E1-420E-A897-EDC05A6A4036}"/>
          </ac:spMkLst>
        </pc:spChg>
        <pc:spChg chg="mod ord">
          <ac:chgData name="Ning Wu" userId="04a4d569-0e5a-4432-a3a6-45e90719a910" providerId="ADAL" clId="{AC38BCA0-3773-45D7-A925-EC184E554FC8}" dt="2020-06-05T15:51:14.526" v="988" actId="1076"/>
          <ac:spMkLst>
            <pc:docMk/>
            <pc:sldMk cId="3003429104" sldId="1123"/>
            <ac:spMk id="68" creationId="{FB305680-DE5B-4A5D-B67D-FA4F1505C3D6}"/>
          </ac:spMkLst>
        </pc:spChg>
        <pc:spChg chg="mod">
          <ac:chgData name="Ning Wu" userId="04a4d569-0e5a-4432-a3a6-45e90719a910" providerId="ADAL" clId="{AC38BCA0-3773-45D7-A925-EC184E554FC8}" dt="2020-06-05T15:39:06.339" v="604" actId="1076"/>
          <ac:spMkLst>
            <pc:docMk/>
            <pc:sldMk cId="3003429104" sldId="1123"/>
            <ac:spMk id="70" creationId="{1E241E70-7991-4AF6-A888-5E00C2F22D2E}"/>
          </ac:spMkLst>
        </pc:spChg>
        <pc:spChg chg="mod ord">
          <ac:chgData name="Ning Wu" userId="04a4d569-0e5a-4432-a3a6-45e90719a910" providerId="ADAL" clId="{AC38BCA0-3773-45D7-A925-EC184E554FC8}" dt="2020-06-05T15:51:14.526" v="988" actId="1076"/>
          <ac:spMkLst>
            <pc:docMk/>
            <pc:sldMk cId="3003429104" sldId="1123"/>
            <ac:spMk id="72" creationId="{AF597899-3D78-43B1-8253-6A2206FCC62D}"/>
          </ac:spMkLst>
        </pc:spChg>
        <pc:spChg chg="mod">
          <ac:chgData name="Ning Wu" userId="04a4d569-0e5a-4432-a3a6-45e90719a910" providerId="ADAL" clId="{AC38BCA0-3773-45D7-A925-EC184E554FC8}" dt="2020-06-05T15:24:01.911" v="508" actId="14100"/>
          <ac:spMkLst>
            <pc:docMk/>
            <pc:sldMk cId="3003429104" sldId="1123"/>
            <ac:spMk id="73" creationId="{D6FE8412-3B49-4FCF-962B-C33B579F1A49}"/>
          </ac:spMkLst>
        </pc:spChg>
      </pc:sldChg>
      <pc:sldChg chg="add del">
        <pc:chgData name="Ning Wu" userId="04a4d569-0e5a-4432-a3a6-45e90719a910" providerId="ADAL" clId="{AC38BCA0-3773-45D7-A925-EC184E554FC8}" dt="2020-06-05T16:01:54.006" v="1107" actId="2696"/>
        <pc:sldMkLst>
          <pc:docMk/>
          <pc:sldMk cId="4216046892" sldId="1124"/>
        </pc:sldMkLst>
      </pc:sldChg>
      <pc:sldChg chg="modSp add">
        <pc:chgData name="Ning Wu" userId="04a4d569-0e5a-4432-a3a6-45e90719a910" providerId="ADAL" clId="{AC38BCA0-3773-45D7-A925-EC184E554FC8}" dt="2020-06-05T16:01:45.433" v="1106" actId="20577"/>
        <pc:sldMkLst>
          <pc:docMk/>
          <pc:sldMk cId="343382930" sldId="1137"/>
        </pc:sldMkLst>
        <pc:spChg chg="mod">
          <ac:chgData name="Ning Wu" userId="04a4d569-0e5a-4432-a3a6-45e90719a910" providerId="ADAL" clId="{AC38BCA0-3773-45D7-A925-EC184E554FC8}" dt="2020-06-05T16:01:37.729" v="1102"/>
          <ac:spMkLst>
            <pc:docMk/>
            <pc:sldMk cId="343382930" sldId="1137"/>
            <ac:spMk id="3" creationId="{49060F8C-FD4E-46DB-967E-33CBF4E7005E}"/>
          </ac:spMkLst>
        </pc:spChg>
        <pc:spChg chg="mod">
          <ac:chgData name="Ning Wu" userId="04a4d569-0e5a-4432-a3a6-45e90719a910" providerId="ADAL" clId="{AC38BCA0-3773-45D7-A925-EC184E554FC8}" dt="2020-06-05T16:01:45.433" v="1106" actId="20577"/>
          <ac:spMkLst>
            <pc:docMk/>
            <pc:sldMk cId="343382930" sldId="1137"/>
            <ac:spMk id="4" creationId="{E2F77C13-A624-402A-B8F1-DBCFA62448B4}"/>
          </ac:spMkLst>
        </pc:spChg>
      </pc:sldChg>
    </pc:docChg>
  </pc:docChgLst>
  <pc:docChgLst>
    <pc:chgData name="Hongliang Tang" userId="f299e30a-3b41-4496-bbe0-759c0eba6aa0" providerId="ADAL" clId="{7C63CCDF-415F-CE48-9B4C-5772D77AA8DD}"/>
    <pc:docChg chg="undo custSel addSld delSld modSld sldOrd">
      <pc:chgData name="Hongliang Tang" userId="f299e30a-3b41-4496-bbe0-759c0eba6aa0" providerId="ADAL" clId="{7C63CCDF-415F-CE48-9B4C-5772D77AA8DD}" dt="2020-06-07T02:59:30.438" v="2578"/>
      <pc:docMkLst>
        <pc:docMk/>
      </pc:docMkLst>
      <pc:sldChg chg="addSp delSp modSp">
        <pc:chgData name="Hongliang Tang" userId="f299e30a-3b41-4496-bbe0-759c0eba6aa0" providerId="ADAL" clId="{7C63CCDF-415F-CE48-9B4C-5772D77AA8DD}" dt="2020-06-04T19:22:30.817" v="2283" actId="20577"/>
        <pc:sldMkLst>
          <pc:docMk/>
          <pc:sldMk cId="2166494787" sldId="1098"/>
        </pc:sldMkLst>
        <pc:spChg chg="mod">
          <ac:chgData name="Hongliang Tang" userId="f299e30a-3b41-4496-bbe0-759c0eba6aa0" providerId="ADAL" clId="{7C63CCDF-415F-CE48-9B4C-5772D77AA8DD}" dt="2020-06-04T19:22:30.817" v="2283" actId="20577"/>
          <ac:spMkLst>
            <pc:docMk/>
            <pc:sldMk cId="2166494787" sldId="1098"/>
            <ac:spMk id="2" creationId="{2777015F-3705-4248-916F-83AB9E19FD28}"/>
          </ac:spMkLst>
        </pc:spChg>
        <pc:spChg chg="del mod">
          <ac:chgData name="Hongliang Tang" userId="f299e30a-3b41-4496-bbe0-759c0eba6aa0" providerId="ADAL" clId="{7C63CCDF-415F-CE48-9B4C-5772D77AA8DD}" dt="2020-06-03T17:44:53.570" v="23" actId="478"/>
          <ac:spMkLst>
            <pc:docMk/>
            <pc:sldMk cId="2166494787" sldId="1098"/>
            <ac:spMk id="3" creationId="{BE49FFCA-B190-457F-A16E-EC2489F794A2}"/>
          </ac:spMkLst>
        </pc:spChg>
        <pc:spChg chg="add del mod">
          <ac:chgData name="Hongliang Tang" userId="f299e30a-3b41-4496-bbe0-759c0eba6aa0" providerId="ADAL" clId="{7C63CCDF-415F-CE48-9B4C-5772D77AA8DD}" dt="2020-06-03T17:44:55.375" v="24" actId="478"/>
          <ac:spMkLst>
            <pc:docMk/>
            <pc:sldMk cId="2166494787" sldId="1098"/>
            <ac:spMk id="5" creationId="{E4225BE8-00CB-AE45-AABB-67BF9268594A}"/>
          </ac:spMkLst>
        </pc:spChg>
        <pc:spChg chg="add del mod">
          <ac:chgData name="Hongliang Tang" userId="f299e30a-3b41-4496-bbe0-759c0eba6aa0" providerId="ADAL" clId="{7C63CCDF-415F-CE48-9B4C-5772D77AA8DD}" dt="2020-06-03T18:06:47.590" v="206" actId="11529"/>
          <ac:spMkLst>
            <pc:docMk/>
            <pc:sldMk cId="2166494787" sldId="1098"/>
            <ac:spMk id="7" creationId="{E4FEDE70-C518-854F-8643-7BEAFF0B8FE0}"/>
          </ac:spMkLst>
        </pc:spChg>
        <pc:spChg chg="add mod">
          <ac:chgData name="Hongliang Tang" userId="f299e30a-3b41-4496-bbe0-759c0eba6aa0" providerId="ADAL" clId="{7C63CCDF-415F-CE48-9B4C-5772D77AA8DD}" dt="2020-06-03T18:22:43.815" v="484" actId="1076"/>
          <ac:spMkLst>
            <pc:docMk/>
            <pc:sldMk cId="2166494787" sldId="1098"/>
            <ac:spMk id="12" creationId="{25DD8643-613B-9C4B-A712-F55E8E4A4CE4}"/>
          </ac:spMkLst>
        </pc:spChg>
        <pc:spChg chg="add mod">
          <ac:chgData name="Hongliang Tang" userId="f299e30a-3b41-4496-bbe0-759c0eba6aa0" providerId="ADAL" clId="{7C63CCDF-415F-CE48-9B4C-5772D77AA8DD}" dt="2020-06-03T19:46:34.156" v="623" actId="1076"/>
          <ac:spMkLst>
            <pc:docMk/>
            <pc:sldMk cId="2166494787" sldId="1098"/>
            <ac:spMk id="14" creationId="{E0B4A020-4A0A-AD4B-B086-2DB33E734C88}"/>
          </ac:spMkLst>
        </pc:spChg>
        <pc:spChg chg="add mod">
          <ac:chgData name="Hongliang Tang" userId="f299e30a-3b41-4496-bbe0-759c0eba6aa0" providerId="ADAL" clId="{7C63CCDF-415F-CE48-9B4C-5772D77AA8DD}" dt="2020-06-03T19:48:05.678" v="628" actId="1076"/>
          <ac:spMkLst>
            <pc:docMk/>
            <pc:sldMk cId="2166494787" sldId="1098"/>
            <ac:spMk id="17" creationId="{F00B58FA-849B-9145-9D20-3E7B6B1F1EBB}"/>
          </ac:spMkLst>
        </pc:spChg>
        <pc:spChg chg="add mod">
          <ac:chgData name="Hongliang Tang" userId="f299e30a-3b41-4496-bbe0-759c0eba6aa0" providerId="ADAL" clId="{7C63CCDF-415F-CE48-9B4C-5772D77AA8DD}" dt="2020-06-04T13:31:26.012" v="726" actId="1076"/>
          <ac:spMkLst>
            <pc:docMk/>
            <pc:sldMk cId="2166494787" sldId="1098"/>
            <ac:spMk id="18" creationId="{60C13700-7238-0342-97E8-26EB3A64E5F1}"/>
          </ac:spMkLst>
        </pc:spChg>
        <pc:spChg chg="add mod">
          <ac:chgData name="Hongliang Tang" userId="f299e30a-3b41-4496-bbe0-759c0eba6aa0" providerId="ADAL" clId="{7C63CCDF-415F-CE48-9B4C-5772D77AA8DD}" dt="2020-06-03T18:23:37.108" v="514" actId="20577"/>
          <ac:spMkLst>
            <pc:docMk/>
            <pc:sldMk cId="2166494787" sldId="1098"/>
            <ac:spMk id="21" creationId="{BF2F1429-31D7-4D4C-B193-7B41264B5703}"/>
          </ac:spMkLst>
        </pc:spChg>
        <pc:spChg chg="add mod">
          <ac:chgData name="Hongliang Tang" userId="f299e30a-3b41-4496-bbe0-759c0eba6aa0" providerId="ADAL" clId="{7C63CCDF-415F-CE48-9B4C-5772D77AA8DD}" dt="2020-06-04T13:41:32.388" v="824" actId="1076"/>
          <ac:spMkLst>
            <pc:docMk/>
            <pc:sldMk cId="2166494787" sldId="1098"/>
            <ac:spMk id="22" creationId="{75851C1A-FEBA-1E40-9C26-AECC197167ED}"/>
          </ac:spMkLst>
        </pc:spChg>
        <pc:spChg chg="add mod">
          <ac:chgData name="Hongliang Tang" userId="f299e30a-3b41-4496-bbe0-759c0eba6aa0" providerId="ADAL" clId="{7C63CCDF-415F-CE48-9B4C-5772D77AA8DD}" dt="2020-06-04T13:45:55.990" v="1097" actId="20577"/>
          <ac:spMkLst>
            <pc:docMk/>
            <pc:sldMk cId="2166494787" sldId="1098"/>
            <ac:spMk id="23" creationId="{30E921DB-AC1C-1C4D-82C2-C03263DE8484}"/>
          </ac:spMkLst>
        </pc:spChg>
        <pc:graphicFrameChg chg="add mod">
          <ac:chgData name="Hongliang Tang" userId="f299e30a-3b41-4496-bbe0-759c0eba6aa0" providerId="ADAL" clId="{7C63CCDF-415F-CE48-9B4C-5772D77AA8DD}" dt="2020-06-04T14:55:02.542" v="1156" actId="20577"/>
          <ac:graphicFrameMkLst>
            <pc:docMk/>
            <pc:sldMk cId="2166494787" sldId="1098"/>
            <ac:graphicFrameMk id="6" creationId="{CFCD10D8-3D47-F045-B7B8-01F86C2F61BF}"/>
          </ac:graphicFrameMkLst>
        </pc:graphicFrameChg>
        <pc:cxnChg chg="add mod">
          <ac:chgData name="Hongliang Tang" userId="f299e30a-3b41-4496-bbe0-759c0eba6aa0" providerId="ADAL" clId="{7C63CCDF-415F-CE48-9B4C-5772D77AA8DD}" dt="2020-06-03T18:22:43.815" v="484" actId="1076"/>
          <ac:cxnSpMkLst>
            <pc:docMk/>
            <pc:sldMk cId="2166494787" sldId="1098"/>
            <ac:cxnSpMk id="9" creationId="{1BED19B4-7206-DC46-9CD4-65917B8C6B9B}"/>
          </ac:cxnSpMkLst>
        </pc:cxnChg>
        <pc:cxnChg chg="add mod">
          <ac:chgData name="Hongliang Tang" userId="f299e30a-3b41-4496-bbe0-759c0eba6aa0" providerId="ADAL" clId="{7C63CCDF-415F-CE48-9B4C-5772D77AA8DD}" dt="2020-06-03T19:46:30.051" v="622" actId="14100"/>
          <ac:cxnSpMkLst>
            <pc:docMk/>
            <pc:sldMk cId="2166494787" sldId="1098"/>
            <ac:cxnSpMk id="13" creationId="{01896752-C65B-5C42-BBD4-84BF1A050EB3}"/>
          </ac:cxnSpMkLst>
        </pc:cxnChg>
        <pc:cxnChg chg="add mod">
          <ac:chgData name="Hongliang Tang" userId="f299e30a-3b41-4496-bbe0-759c0eba6aa0" providerId="ADAL" clId="{7C63CCDF-415F-CE48-9B4C-5772D77AA8DD}" dt="2020-06-03T19:47:25.003" v="625" actId="692"/>
          <ac:cxnSpMkLst>
            <pc:docMk/>
            <pc:sldMk cId="2166494787" sldId="1098"/>
            <ac:cxnSpMk id="15" creationId="{8804A621-38FE-3D4D-B02E-6BD42721FCC7}"/>
          </ac:cxnSpMkLst>
        </pc:cxnChg>
        <pc:cxnChg chg="add mod">
          <ac:chgData name="Hongliang Tang" userId="f299e30a-3b41-4496-bbe0-759c0eba6aa0" providerId="ADAL" clId="{7C63CCDF-415F-CE48-9B4C-5772D77AA8DD}" dt="2020-06-03T19:48:02.291" v="627" actId="14100"/>
          <ac:cxnSpMkLst>
            <pc:docMk/>
            <pc:sldMk cId="2166494787" sldId="1098"/>
            <ac:cxnSpMk id="16" creationId="{2DA2EFFE-BA40-5541-817D-49542ED25C08}"/>
          </ac:cxnSpMkLst>
        </pc:cxnChg>
        <pc:cxnChg chg="add mod">
          <ac:chgData name="Hongliang Tang" userId="f299e30a-3b41-4496-bbe0-759c0eba6aa0" providerId="ADAL" clId="{7C63CCDF-415F-CE48-9B4C-5772D77AA8DD}" dt="2020-06-04T13:40:34.901" v="815" actId="692"/>
          <ac:cxnSpMkLst>
            <pc:docMk/>
            <pc:sldMk cId="2166494787" sldId="1098"/>
            <ac:cxnSpMk id="19" creationId="{DE6EF751-93CB-254E-A2A7-00135AB6C0BE}"/>
          </ac:cxnSpMkLst>
        </pc:cxnChg>
        <pc:cxnChg chg="add mod">
          <ac:chgData name="Hongliang Tang" userId="f299e30a-3b41-4496-bbe0-759c0eba6aa0" providerId="ADAL" clId="{7C63CCDF-415F-CE48-9B4C-5772D77AA8DD}" dt="2020-06-03T18:23:05.315" v="489" actId="1076"/>
          <ac:cxnSpMkLst>
            <pc:docMk/>
            <pc:sldMk cId="2166494787" sldId="1098"/>
            <ac:cxnSpMk id="20" creationId="{73A9E09C-1C67-E043-A0C8-B45DEB3953A1}"/>
          </ac:cxnSpMkLst>
        </pc:cxnChg>
        <pc:cxnChg chg="add mod">
          <ac:chgData name="Hongliang Tang" userId="f299e30a-3b41-4496-bbe0-759c0eba6aa0" providerId="ADAL" clId="{7C63CCDF-415F-CE48-9B4C-5772D77AA8DD}" dt="2020-06-04T13:41:11.631" v="822" actId="692"/>
          <ac:cxnSpMkLst>
            <pc:docMk/>
            <pc:sldMk cId="2166494787" sldId="1098"/>
            <ac:cxnSpMk id="24" creationId="{A8CF393A-8170-B940-949B-91128C2FDD28}"/>
          </ac:cxnSpMkLst>
        </pc:cxnChg>
      </pc:sldChg>
      <pc:sldChg chg="addSp delSp modSp ord">
        <pc:chgData name="Hongliang Tang" userId="f299e30a-3b41-4496-bbe0-759c0eba6aa0" providerId="ADAL" clId="{7C63CCDF-415F-CE48-9B4C-5772D77AA8DD}" dt="2020-06-04T19:21:52.044" v="2277" actId="1076"/>
        <pc:sldMkLst>
          <pc:docMk/>
          <pc:sldMk cId="3815312651" sldId="1099"/>
        </pc:sldMkLst>
        <pc:spChg chg="mod">
          <ac:chgData name="Hongliang Tang" userId="f299e30a-3b41-4496-bbe0-759c0eba6aa0" providerId="ADAL" clId="{7C63CCDF-415F-CE48-9B4C-5772D77AA8DD}" dt="2020-06-04T19:21:52.044" v="2277" actId="1076"/>
          <ac:spMkLst>
            <pc:docMk/>
            <pc:sldMk cId="3815312651" sldId="1099"/>
            <ac:spMk id="2" creationId="{2777015F-3705-4248-916F-83AB9E19FD28}"/>
          </ac:spMkLst>
        </pc:spChg>
        <pc:spChg chg="del">
          <ac:chgData name="Hongliang Tang" userId="f299e30a-3b41-4496-bbe0-759c0eba6aa0" providerId="ADAL" clId="{7C63CCDF-415F-CE48-9B4C-5772D77AA8DD}" dt="2020-06-03T19:35:44.742" v="601" actId="478"/>
          <ac:spMkLst>
            <pc:docMk/>
            <pc:sldMk cId="3815312651" sldId="1099"/>
            <ac:spMk id="3" creationId="{BE49FFCA-B190-457F-A16E-EC2489F794A2}"/>
          </ac:spMkLst>
        </pc:spChg>
        <pc:spChg chg="add del mod">
          <ac:chgData name="Hongliang Tang" userId="f299e30a-3b41-4496-bbe0-759c0eba6aa0" providerId="ADAL" clId="{7C63CCDF-415F-CE48-9B4C-5772D77AA8DD}" dt="2020-06-03T19:35:49.322" v="602" actId="478"/>
          <ac:spMkLst>
            <pc:docMk/>
            <pc:sldMk cId="3815312651" sldId="1099"/>
            <ac:spMk id="5" creationId="{A9E800DC-D68A-1343-AE44-E8226830CA84}"/>
          </ac:spMkLst>
        </pc:spChg>
        <pc:picChg chg="add mod">
          <ac:chgData name="Hongliang Tang" userId="f299e30a-3b41-4496-bbe0-759c0eba6aa0" providerId="ADAL" clId="{7C63CCDF-415F-CE48-9B4C-5772D77AA8DD}" dt="2020-06-03T19:59:02.932" v="654" actId="1076"/>
          <ac:picMkLst>
            <pc:docMk/>
            <pc:sldMk cId="3815312651" sldId="1099"/>
            <ac:picMk id="1025" creationId="{B806D96D-07DE-0D44-BD9F-2681FF92503B}"/>
          </ac:picMkLst>
        </pc:picChg>
      </pc:sldChg>
      <pc:sldChg chg="modSp ord modNotesTx">
        <pc:chgData name="Hongliang Tang" userId="f299e30a-3b41-4496-bbe0-759c0eba6aa0" providerId="ADAL" clId="{7C63CCDF-415F-CE48-9B4C-5772D77AA8DD}" dt="2020-06-07T02:59:30.438" v="2578"/>
        <pc:sldMkLst>
          <pc:docMk/>
          <pc:sldMk cId="1726869852" sldId="1100"/>
        </pc:sldMkLst>
        <pc:spChg chg="mod">
          <ac:chgData name="Hongliang Tang" userId="f299e30a-3b41-4496-bbe0-759c0eba6aa0" providerId="ADAL" clId="{7C63CCDF-415F-CE48-9B4C-5772D77AA8DD}" dt="2020-06-04T19:09:42.607" v="2250" actId="20577"/>
          <ac:spMkLst>
            <pc:docMk/>
            <pc:sldMk cId="1726869852" sldId="1100"/>
            <ac:spMk id="2" creationId="{2777015F-3705-4248-916F-83AB9E19FD28}"/>
          </ac:spMkLst>
        </pc:spChg>
        <pc:spChg chg="mod">
          <ac:chgData name="Hongliang Tang" userId="f299e30a-3b41-4496-bbe0-759c0eba6aa0" providerId="ADAL" clId="{7C63CCDF-415F-CE48-9B4C-5772D77AA8DD}" dt="2020-06-05T02:45:47.194" v="2576" actId="20577"/>
          <ac:spMkLst>
            <pc:docMk/>
            <pc:sldMk cId="1726869852" sldId="1100"/>
            <ac:spMk id="3" creationId="{BE49FFCA-B190-457F-A16E-EC2489F794A2}"/>
          </ac:spMkLst>
        </pc:spChg>
      </pc:sldChg>
      <pc:sldChg chg="addSp delSp modSp add modNotesTx">
        <pc:chgData name="Hongliang Tang" userId="f299e30a-3b41-4496-bbe0-759c0eba6aa0" providerId="ADAL" clId="{7C63CCDF-415F-CE48-9B4C-5772D77AA8DD}" dt="2020-06-04T19:09:27.061" v="2248" actId="20577"/>
        <pc:sldMkLst>
          <pc:docMk/>
          <pc:sldMk cId="3856406199" sldId="1103"/>
        </pc:sldMkLst>
        <pc:spChg chg="mod">
          <ac:chgData name="Hongliang Tang" userId="f299e30a-3b41-4496-bbe0-759c0eba6aa0" providerId="ADAL" clId="{7C63CCDF-415F-CE48-9B4C-5772D77AA8DD}" dt="2020-06-04T16:38:03.056" v="1273" actId="20577"/>
          <ac:spMkLst>
            <pc:docMk/>
            <pc:sldMk cId="3856406199" sldId="1103"/>
            <ac:spMk id="2" creationId="{2777015F-3705-4248-916F-83AB9E19FD28}"/>
          </ac:spMkLst>
        </pc:spChg>
        <pc:spChg chg="del mod">
          <ac:chgData name="Hongliang Tang" userId="f299e30a-3b41-4496-bbe0-759c0eba6aa0" providerId="ADAL" clId="{7C63CCDF-415F-CE48-9B4C-5772D77AA8DD}" dt="2020-06-04T16:32:56.013" v="1160" actId="1032"/>
          <ac:spMkLst>
            <pc:docMk/>
            <pc:sldMk cId="3856406199" sldId="1103"/>
            <ac:spMk id="3" creationId="{BE49FFCA-B190-457F-A16E-EC2489F794A2}"/>
          </ac:spMkLst>
        </pc:spChg>
        <pc:spChg chg="add mod">
          <ac:chgData name="Hongliang Tang" userId="f299e30a-3b41-4496-bbe0-759c0eba6aa0" providerId="ADAL" clId="{7C63CCDF-415F-CE48-9B4C-5772D77AA8DD}" dt="2020-06-04T19:00:53.633" v="1868" actId="20577"/>
          <ac:spMkLst>
            <pc:docMk/>
            <pc:sldMk cId="3856406199" sldId="1103"/>
            <ac:spMk id="5" creationId="{9E76E3DA-B6A4-0D4C-AED6-080764548784}"/>
          </ac:spMkLst>
        </pc:spChg>
        <pc:spChg chg="add mod">
          <ac:chgData name="Hongliang Tang" userId="f299e30a-3b41-4496-bbe0-759c0eba6aa0" providerId="ADAL" clId="{7C63CCDF-415F-CE48-9B4C-5772D77AA8DD}" dt="2020-06-04T19:01:30.534" v="1913" actId="20577"/>
          <ac:spMkLst>
            <pc:docMk/>
            <pc:sldMk cId="3856406199" sldId="1103"/>
            <ac:spMk id="6" creationId="{90C498FC-8480-4A4C-A1D6-9DB5F1D9EEE2}"/>
          </ac:spMkLst>
        </pc:spChg>
        <pc:spChg chg="add del mod">
          <ac:chgData name="Hongliang Tang" userId="f299e30a-3b41-4496-bbe0-759c0eba6aa0" providerId="ADAL" clId="{7C63CCDF-415F-CE48-9B4C-5772D77AA8DD}" dt="2020-06-04T19:02:34.855" v="1922" actId="478"/>
          <ac:spMkLst>
            <pc:docMk/>
            <pc:sldMk cId="3856406199" sldId="1103"/>
            <ac:spMk id="7" creationId="{5BBF6E46-DBBB-6547-814F-7B4C7D5F1A29}"/>
          </ac:spMkLst>
        </pc:spChg>
        <pc:spChg chg="add del mod">
          <ac:chgData name="Hongliang Tang" userId="f299e30a-3b41-4496-bbe0-759c0eba6aa0" providerId="ADAL" clId="{7C63CCDF-415F-CE48-9B4C-5772D77AA8DD}" dt="2020-06-04T19:03:03.158" v="1929" actId="478"/>
          <ac:spMkLst>
            <pc:docMk/>
            <pc:sldMk cId="3856406199" sldId="1103"/>
            <ac:spMk id="8" creationId="{DA229558-CBCB-004F-B480-175DEBED5E0A}"/>
          </ac:spMkLst>
        </pc:spChg>
        <pc:spChg chg="add del mod">
          <ac:chgData name="Hongliang Tang" userId="f299e30a-3b41-4496-bbe0-759c0eba6aa0" providerId="ADAL" clId="{7C63CCDF-415F-CE48-9B4C-5772D77AA8DD}" dt="2020-06-04T19:03:37.393" v="1935" actId="478"/>
          <ac:spMkLst>
            <pc:docMk/>
            <pc:sldMk cId="3856406199" sldId="1103"/>
            <ac:spMk id="9" creationId="{D1EEADD0-5FB2-7548-8239-EB5EEBF7ACB1}"/>
          </ac:spMkLst>
        </pc:spChg>
        <pc:spChg chg="add del mod">
          <ac:chgData name="Hongliang Tang" userId="f299e30a-3b41-4496-bbe0-759c0eba6aa0" providerId="ADAL" clId="{7C63CCDF-415F-CE48-9B4C-5772D77AA8DD}" dt="2020-06-04T19:03:58.432" v="1937" actId="478"/>
          <ac:spMkLst>
            <pc:docMk/>
            <pc:sldMk cId="3856406199" sldId="1103"/>
            <ac:spMk id="10" creationId="{7823A162-EC6B-124A-8E2B-340321380B4F}"/>
          </ac:spMkLst>
        </pc:spChg>
        <pc:spChg chg="add del mod">
          <ac:chgData name="Hongliang Tang" userId="f299e30a-3b41-4496-bbe0-759c0eba6aa0" providerId="ADAL" clId="{7C63CCDF-415F-CE48-9B4C-5772D77AA8DD}" dt="2020-06-04T19:04:04.582" v="1939"/>
          <ac:spMkLst>
            <pc:docMk/>
            <pc:sldMk cId="3856406199" sldId="1103"/>
            <ac:spMk id="12" creationId="{10EE57A3-1962-244F-8927-118D12F35AA1}"/>
          </ac:spMkLst>
        </pc:spChg>
        <pc:spChg chg="add del mod">
          <ac:chgData name="Hongliang Tang" userId="f299e30a-3b41-4496-bbe0-759c0eba6aa0" providerId="ADAL" clId="{7C63CCDF-415F-CE48-9B4C-5772D77AA8DD}" dt="2020-06-04T19:04:45.048" v="1950" actId="478"/>
          <ac:spMkLst>
            <pc:docMk/>
            <pc:sldMk cId="3856406199" sldId="1103"/>
            <ac:spMk id="13" creationId="{85DDE08B-3568-9646-AE8C-DC962DB1F317}"/>
          </ac:spMkLst>
        </pc:spChg>
        <pc:spChg chg="add del mod">
          <ac:chgData name="Hongliang Tang" userId="f299e30a-3b41-4496-bbe0-759c0eba6aa0" providerId="ADAL" clId="{7C63CCDF-415F-CE48-9B4C-5772D77AA8DD}" dt="2020-06-04T19:04:58.346" v="1952" actId="478"/>
          <ac:spMkLst>
            <pc:docMk/>
            <pc:sldMk cId="3856406199" sldId="1103"/>
            <ac:spMk id="14" creationId="{0758F8D6-4F52-5542-BA15-0DD7A3EC5AFE}"/>
          </ac:spMkLst>
        </pc:spChg>
        <pc:spChg chg="add del mod">
          <ac:chgData name="Hongliang Tang" userId="f299e30a-3b41-4496-bbe0-759c0eba6aa0" providerId="ADAL" clId="{7C63CCDF-415F-CE48-9B4C-5772D77AA8DD}" dt="2020-06-04T19:05:11.002" v="1954" actId="478"/>
          <ac:spMkLst>
            <pc:docMk/>
            <pc:sldMk cId="3856406199" sldId="1103"/>
            <ac:spMk id="15" creationId="{513D8410-6CA1-544B-8279-17CFFD519125}"/>
          </ac:spMkLst>
        </pc:spChg>
        <pc:spChg chg="add mod">
          <ac:chgData name="Hongliang Tang" userId="f299e30a-3b41-4496-bbe0-759c0eba6aa0" providerId="ADAL" clId="{7C63CCDF-415F-CE48-9B4C-5772D77AA8DD}" dt="2020-06-04T19:06:23.063" v="2031" actId="20577"/>
          <ac:spMkLst>
            <pc:docMk/>
            <pc:sldMk cId="3856406199" sldId="1103"/>
            <ac:spMk id="16" creationId="{2A6A96C8-7EDA-FD4E-9913-DCEAACADA300}"/>
          </ac:spMkLst>
        </pc:spChg>
        <pc:spChg chg="add mod">
          <ac:chgData name="Hongliang Tang" userId="f299e30a-3b41-4496-bbe0-759c0eba6aa0" providerId="ADAL" clId="{7C63CCDF-415F-CE48-9B4C-5772D77AA8DD}" dt="2020-06-04T19:07:30.419" v="2146" actId="14100"/>
          <ac:spMkLst>
            <pc:docMk/>
            <pc:sldMk cId="3856406199" sldId="1103"/>
            <ac:spMk id="17" creationId="{9C237DD5-AEEA-164C-AA5F-15DC6A68425C}"/>
          </ac:spMkLst>
        </pc:spChg>
        <pc:graphicFrameChg chg="add mod">
          <ac:chgData name="Hongliang Tang" userId="f299e30a-3b41-4496-bbe0-759c0eba6aa0" providerId="ADAL" clId="{7C63CCDF-415F-CE48-9B4C-5772D77AA8DD}" dt="2020-06-04T16:36:50.353" v="1261"/>
          <ac:graphicFrameMkLst>
            <pc:docMk/>
            <pc:sldMk cId="3856406199" sldId="1103"/>
            <ac:graphicFrameMk id="4" creationId="{90E9E631-18CA-A148-B070-A1B741AD1076}"/>
          </ac:graphicFrameMkLst>
        </pc:graphicFrameChg>
        <pc:graphicFrameChg chg="add del mod">
          <ac:chgData name="Hongliang Tang" userId="f299e30a-3b41-4496-bbe0-759c0eba6aa0" providerId="ADAL" clId="{7C63CCDF-415F-CE48-9B4C-5772D77AA8DD}" dt="2020-06-04T19:04:04.582" v="1939"/>
          <ac:graphicFrameMkLst>
            <pc:docMk/>
            <pc:sldMk cId="3856406199" sldId="1103"/>
            <ac:graphicFrameMk id="11" creationId="{E75998BE-D690-0A42-AA4C-8162C752036C}"/>
          </ac:graphicFrameMkLst>
        </pc:graphicFrameChg>
      </pc:sldChg>
      <pc:sldChg chg="add del">
        <pc:chgData name="Hongliang Tang" userId="f299e30a-3b41-4496-bbe0-759c0eba6aa0" providerId="ADAL" clId="{7C63CCDF-415F-CE48-9B4C-5772D77AA8DD}" dt="2020-06-04T13:46:14.904" v="1098" actId="2696"/>
        <pc:sldMkLst>
          <pc:docMk/>
          <pc:sldMk cId="4041020925" sldId="1104"/>
        </pc:sldMkLst>
      </pc:sldChg>
      <pc:sldChg chg="add del">
        <pc:chgData name="Hongliang Tang" userId="f299e30a-3b41-4496-bbe0-759c0eba6aa0" providerId="ADAL" clId="{7C63CCDF-415F-CE48-9B4C-5772D77AA8DD}" dt="2020-06-03T19:35:52.542" v="604"/>
        <pc:sldMkLst>
          <pc:docMk/>
          <pc:sldMk cId="3121780591" sldId="1105"/>
        </pc:sldMkLst>
      </pc:sldChg>
      <pc:sldChg chg="addSp delSp modSp add mod chgLayout">
        <pc:chgData name="Hongliang Tang" userId="f299e30a-3b41-4496-bbe0-759c0eba6aa0" providerId="ADAL" clId="{7C63CCDF-415F-CE48-9B4C-5772D77AA8DD}" dt="2020-06-04T19:22:21.940" v="2278" actId="20577"/>
        <pc:sldMkLst>
          <pc:docMk/>
          <pc:sldMk cId="3495055622" sldId="1105"/>
        </pc:sldMkLst>
        <pc:spChg chg="mod ord">
          <ac:chgData name="Hongliang Tang" userId="f299e30a-3b41-4496-bbe0-759c0eba6aa0" providerId="ADAL" clId="{7C63CCDF-415F-CE48-9B4C-5772D77AA8DD}" dt="2020-06-04T19:22:21.940" v="2278" actId="20577"/>
          <ac:spMkLst>
            <pc:docMk/>
            <pc:sldMk cId="3495055622" sldId="1105"/>
            <ac:spMk id="2" creationId="{2777015F-3705-4248-916F-83AB9E19FD28}"/>
          </ac:spMkLst>
        </pc:spChg>
        <pc:spChg chg="add mod ord">
          <ac:chgData name="Hongliang Tang" userId="f299e30a-3b41-4496-bbe0-759c0eba6aa0" providerId="ADAL" clId="{7C63CCDF-415F-CE48-9B4C-5772D77AA8DD}" dt="2020-06-04T13:44:34.257" v="975" actId="20577"/>
          <ac:spMkLst>
            <pc:docMk/>
            <pc:sldMk cId="3495055622" sldId="1105"/>
            <ac:spMk id="3" creationId="{FCBDBBE0-0ED5-D845-90A9-146514CBBAC9}"/>
          </ac:spMkLst>
        </pc:spChg>
        <pc:picChg chg="del">
          <ac:chgData name="Hongliang Tang" userId="f299e30a-3b41-4496-bbe0-759c0eba6aa0" providerId="ADAL" clId="{7C63CCDF-415F-CE48-9B4C-5772D77AA8DD}" dt="2020-06-04T13:43:54.623" v="913" actId="478"/>
          <ac:picMkLst>
            <pc:docMk/>
            <pc:sldMk cId="3495055622" sldId="1105"/>
            <ac:picMk id="1025" creationId="{B806D96D-07DE-0D44-BD9F-2681FF92503B}"/>
          </ac:picMkLst>
        </pc:picChg>
      </pc:sldChg>
      <pc:sldChg chg="add del">
        <pc:chgData name="Hongliang Tang" userId="f299e30a-3b41-4496-bbe0-759c0eba6aa0" providerId="ADAL" clId="{7C63CCDF-415F-CE48-9B4C-5772D77AA8DD}" dt="2020-06-04T14:55:22.585" v="1158" actId="2696"/>
        <pc:sldMkLst>
          <pc:docMk/>
          <pc:sldMk cId="3146904184" sldId="1106"/>
        </pc:sldMkLst>
      </pc:sldChg>
      <pc:sldChg chg="add">
        <pc:chgData name="Hongliang Tang" userId="f299e30a-3b41-4496-bbe0-759c0eba6aa0" providerId="ADAL" clId="{7C63CCDF-415F-CE48-9B4C-5772D77AA8DD}" dt="2020-06-04T16:39:09.125" v="1274"/>
        <pc:sldMkLst>
          <pc:docMk/>
          <pc:sldMk cId="4226861480" sldId="1106"/>
        </pc:sldMkLst>
      </pc:sldChg>
    </pc:docChg>
  </pc:docChgLst>
  <pc:docChgLst>
    <pc:chgData name="Zhihao Tang" userId="c6afea04-4771-4879-9e3a-ee1175e1ff43" providerId="ADAL" clId="{53D1D6DA-BD10-459F-B02F-3D2E475729C9}"/>
    <pc:docChg chg="custSel modSld">
      <pc:chgData name="Zhihao Tang" userId="c6afea04-4771-4879-9e3a-ee1175e1ff43" providerId="ADAL" clId="{53D1D6DA-BD10-459F-B02F-3D2E475729C9}" dt="2020-07-02T16:43:04.324" v="53" actId="1076"/>
      <pc:docMkLst>
        <pc:docMk/>
      </pc:docMkLst>
      <pc:sldChg chg="addSp delSp modSp">
        <pc:chgData name="Zhihao Tang" userId="c6afea04-4771-4879-9e3a-ee1175e1ff43" providerId="ADAL" clId="{53D1D6DA-BD10-459F-B02F-3D2E475729C9}" dt="2020-07-02T16:43:04.324" v="53" actId="1076"/>
        <pc:sldMkLst>
          <pc:docMk/>
          <pc:sldMk cId="2355350634" sldId="1097"/>
        </pc:sldMkLst>
        <pc:spChg chg="del mod">
          <ac:chgData name="Zhihao Tang" userId="c6afea04-4771-4879-9e3a-ee1175e1ff43" providerId="ADAL" clId="{53D1D6DA-BD10-459F-B02F-3D2E475729C9}" dt="2020-07-02T16:42:49.503" v="50" actId="478"/>
          <ac:spMkLst>
            <pc:docMk/>
            <pc:sldMk cId="2355350634" sldId="1097"/>
            <ac:spMk id="3" creationId="{BE49FFCA-B190-457F-A16E-EC2489F794A2}"/>
          </ac:spMkLst>
        </pc:spChg>
        <pc:spChg chg="add">
          <ac:chgData name="Zhihao Tang" userId="c6afea04-4771-4879-9e3a-ee1175e1ff43" providerId="ADAL" clId="{53D1D6DA-BD10-459F-B02F-3D2E475729C9}" dt="2020-07-02T16:41:37.446" v="0"/>
          <ac:spMkLst>
            <pc:docMk/>
            <pc:sldMk cId="2355350634" sldId="1097"/>
            <ac:spMk id="8" creationId="{112DC539-9D38-4D69-8463-BEA52573CD40}"/>
          </ac:spMkLst>
        </pc:spChg>
        <pc:spChg chg="add mod">
          <ac:chgData name="Zhihao Tang" userId="c6afea04-4771-4879-9e3a-ee1175e1ff43" providerId="ADAL" clId="{53D1D6DA-BD10-459F-B02F-3D2E475729C9}" dt="2020-07-02T16:42:35.412" v="45" actId="20577"/>
          <ac:spMkLst>
            <pc:docMk/>
            <pc:sldMk cId="2355350634" sldId="1097"/>
            <ac:spMk id="9" creationId="{80166AD4-3E7E-4076-91DE-340A5E64BAE9}"/>
          </ac:spMkLst>
        </pc:spChg>
        <pc:spChg chg="add del topLvl">
          <ac:chgData name="Zhihao Tang" userId="c6afea04-4771-4879-9e3a-ee1175e1ff43" providerId="ADAL" clId="{53D1D6DA-BD10-459F-B02F-3D2E475729C9}" dt="2020-07-02T16:42:14.252" v="32" actId="478"/>
          <ac:spMkLst>
            <pc:docMk/>
            <pc:sldMk cId="2355350634" sldId="1097"/>
            <ac:spMk id="10" creationId="{823779A2-5691-48FE-8308-0A96D35182DA}"/>
          </ac:spMkLst>
        </pc:spChg>
        <pc:spChg chg="add del topLvl">
          <ac:chgData name="Zhihao Tang" userId="c6afea04-4771-4879-9e3a-ee1175e1ff43" providerId="ADAL" clId="{53D1D6DA-BD10-459F-B02F-3D2E475729C9}" dt="2020-07-02T16:42:11.447" v="31" actId="478"/>
          <ac:spMkLst>
            <pc:docMk/>
            <pc:sldMk cId="2355350634" sldId="1097"/>
            <ac:spMk id="11" creationId="{A941AB01-02BD-4503-8141-25797913488D}"/>
          </ac:spMkLst>
        </pc:spChg>
        <pc:spChg chg="add">
          <ac:chgData name="Zhihao Tang" userId="c6afea04-4771-4879-9e3a-ee1175e1ff43" providerId="ADAL" clId="{53D1D6DA-BD10-459F-B02F-3D2E475729C9}" dt="2020-07-02T16:41:37.446" v="0"/>
          <ac:spMkLst>
            <pc:docMk/>
            <pc:sldMk cId="2355350634" sldId="1097"/>
            <ac:spMk id="12" creationId="{F36F3B6D-11BE-4028-BB62-5511B5DF792D}"/>
          </ac:spMkLst>
        </pc:spChg>
        <pc:spChg chg="add mod">
          <ac:chgData name="Zhihao Tang" userId="c6afea04-4771-4879-9e3a-ee1175e1ff43" providerId="ADAL" clId="{53D1D6DA-BD10-459F-B02F-3D2E475729C9}" dt="2020-07-02T16:42:40.504" v="47" actId="20577"/>
          <ac:spMkLst>
            <pc:docMk/>
            <pc:sldMk cId="2355350634" sldId="1097"/>
            <ac:spMk id="13" creationId="{F7B1D32D-ED4C-4BD1-A0B0-A681B5E6D64A}"/>
          </ac:spMkLst>
        </pc:spChg>
        <pc:spChg chg="add">
          <ac:chgData name="Zhihao Tang" userId="c6afea04-4771-4879-9e3a-ee1175e1ff43" providerId="ADAL" clId="{53D1D6DA-BD10-459F-B02F-3D2E475729C9}" dt="2020-07-02T16:41:37.446" v="0"/>
          <ac:spMkLst>
            <pc:docMk/>
            <pc:sldMk cId="2355350634" sldId="1097"/>
            <ac:spMk id="14" creationId="{CDA174BF-E20B-42D5-9763-4C897F611C2E}"/>
          </ac:spMkLst>
        </pc:spChg>
        <pc:spChg chg="add mod">
          <ac:chgData name="Zhihao Tang" userId="c6afea04-4771-4879-9e3a-ee1175e1ff43" providerId="ADAL" clId="{53D1D6DA-BD10-459F-B02F-3D2E475729C9}" dt="2020-07-02T16:41:57.733" v="18" actId="20577"/>
          <ac:spMkLst>
            <pc:docMk/>
            <pc:sldMk cId="2355350634" sldId="1097"/>
            <ac:spMk id="15" creationId="{38690D6B-3543-44EE-B8BF-64DF5EFE49CF}"/>
          </ac:spMkLst>
        </pc:spChg>
        <pc:spChg chg="add del mod">
          <ac:chgData name="Zhihao Tang" userId="c6afea04-4771-4879-9e3a-ee1175e1ff43" providerId="ADAL" clId="{53D1D6DA-BD10-459F-B02F-3D2E475729C9}" dt="2020-07-02T16:42:52.057" v="51" actId="478"/>
          <ac:spMkLst>
            <pc:docMk/>
            <pc:sldMk cId="2355350634" sldId="1097"/>
            <ac:spMk id="17" creationId="{2B36A870-384D-4389-B359-C0CD993D95F6}"/>
          </ac:spMkLst>
        </pc:spChg>
        <pc:grpChg chg="add mod">
          <ac:chgData name="Zhihao Tang" userId="c6afea04-4771-4879-9e3a-ee1175e1ff43" providerId="ADAL" clId="{53D1D6DA-BD10-459F-B02F-3D2E475729C9}" dt="2020-07-02T16:42:58.035" v="52" actId="164"/>
          <ac:grpSpMkLst>
            <pc:docMk/>
            <pc:sldMk cId="2355350634" sldId="1097"/>
            <ac:grpSpMk id="4" creationId="{F8D5F8AE-7745-48E5-BE19-B043564976B4}"/>
          </ac:grpSpMkLst>
        </pc:grpChg>
        <pc:grpChg chg="add mod">
          <ac:chgData name="Zhihao Tang" userId="c6afea04-4771-4879-9e3a-ee1175e1ff43" providerId="ADAL" clId="{53D1D6DA-BD10-459F-B02F-3D2E475729C9}" dt="2020-07-02T16:42:58.035" v="52" actId="164"/>
          <ac:grpSpMkLst>
            <pc:docMk/>
            <pc:sldMk cId="2355350634" sldId="1097"/>
            <ac:grpSpMk id="5" creationId="{B94303FF-3D75-481F-A9AC-45479858D906}"/>
          </ac:grpSpMkLst>
        </pc:grpChg>
        <pc:grpChg chg="add del mod">
          <ac:chgData name="Zhihao Tang" userId="c6afea04-4771-4879-9e3a-ee1175e1ff43" providerId="ADAL" clId="{53D1D6DA-BD10-459F-B02F-3D2E475729C9}" dt="2020-07-02T16:42:11.447" v="31" actId="478"/>
          <ac:grpSpMkLst>
            <pc:docMk/>
            <pc:sldMk cId="2355350634" sldId="1097"/>
            <ac:grpSpMk id="6" creationId="{D66BBD78-C557-45DA-BBB1-DF5AAA2D50EB}"/>
          </ac:grpSpMkLst>
        </pc:grpChg>
        <pc:grpChg chg="add mod">
          <ac:chgData name="Zhihao Tang" userId="c6afea04-4771-4879-9e3a-ee1175e1ff43" providerId="ADAL" clId="{53D1D6DA-BD10-459F-B02F-3D2E475729C9}" dt="2020-07-02T16:42:58.035" v="52" actId="164"/>
          <ac:grpSpMkLst>
            <pc:docMk/>
            <pc:sldMk cId="2355350634" sldId="1097"/>
            <ac:grpSpMk id="7" creationId="{3672C447-8F22-47EA-AE39-206A2910BC5D}"/>
          </ac:grpSpMkLst>
        </pc:grpChg>
        <pc:grpChg chg="add mod">
          <ac:chgData name="Zhihao Tang" userId="c6afea04-4771-4879-9e3a-ee1175e1ff43" providerId="ADAL" clId="{53D1D6DA-BD10-459F-B02F-3D2E475729C9}" dt="2020-07-02T16:43:04.324" v="53" actId="1076"/>
          <ac:grpSpMkLst>
            <pc:docMk/>
            <pc:sldMk cId="2355350634" sldId="1097"/>
            <ac:grpSpMk id="18" creationId="{A8850BC2-3B6B-4BFD-A296-8027BF0BD836}"/>
          </ac:grpSpMkLst>
        </pc:grpChg>
      </pc:sldChg>
    </pc:docChg>
  </pc:docChgLst>
  <pc:docChgLst>
    <pc:chgData name="Hongliang Tang" userId="f299e30a-3b41-4496-bbe0-759c0eba6aa0" providerId="ADAL" clId="{FA9AB863-F873-EA4C-AF90-8FCC9768B324}"/>
    <pc:docChg chg="custSel modSld">
      <pc:chgData name="Hongliang Tang" userId="f299e30a-3b41-4496-bbe0-759c0eba6aa0" providerId="ADAL" clId="{FA9AB863-F873-EA4C-AF90-8FCC9768B324}" dt="2020-06-25T15:30:05.337" v="1252" actId="1076"/>
      <pc:docMkLst>
        <pc:docMk/>
      </pc:docMkLst>
      <pc:sldChg chg="delSp modSp modNotesTx">
        <pc:chgData name="Hongliang Tang" userId="f299e30a-3b41-4496-bbe0-759c0eba6aa0" providerId="ADAL" clId="{FA9AB863-F873-EA4C-AF90-8FCC9768B324}" dt="2020-06-25T15:30:05.337" v="1252" actId="1076"/>
        <pc:sldMkLst>
          <pc:docMk/>
          <pc:sldMk cId="3856406199" sldId="1103"/>
        </pc:sldMkLst>
        <pc:spChg chg="mod">
          <ac:chgData name="Hongliang Tang" userId="f299e30a-3b41-4496-bbe0-759c0eba6aa0" providerId="ADAL" clId="{FA9AB863-F873-EA4C-AF90-8FCC9768B324}" dt="2020-06-25T15:30:05.337" v="1252" actId="1076"/>
          <ac:spMkLst>
            <pc:docMk/>
            <pc:sldMk cId="3856406199" sldId="1103"/>
            <ac:spMk id="2" creationId="{2777015F-3705-4248-916F-83AB9E19FD28}"/>
          </ac:spMkLst>
        </pc:spChg>
        <pc:spChg chg="del mod">
          <ac:chgData name="Hongliang Tang" userId="f299e30a-3b41-4496-bbe0-759c0eba6aa0" providerId="ADAL" clId="{FA9AB863-F873-EA4C-AF90-8FCC9768B324}" dt="2020-06-25T15:16:24.314" v="151"/>
          <ac:spMkLst>
            <pc:docMk/>
            <pc:sldMk cId="3856406199" sldId="1103"/>
            <ac:spMk id="3" creationId="{2149F5B9-35E9-411D-8825-06D3E1F31CCE}"/>
          </ac:spMkLst>
        </pc:spChg>
        <pc:spChg chg="mod">
          <ac:chgData name="Hongliang Tang" userId="f299e30a-3b41-4496-bbe0-759c0eba6aa0" providerId="ADAL" clId="{FA9AB863-F873-EA4C-AF90-8FCC9768B324}" dt="2020-06-25T15:18:07.541" v="269" actId="14100"/>
          <ac:spMkLst>
            <pc:docMk/>
            <pc:sldMk cId="3856406199" sldId="1103"/>
            <ac:spMk id="5" creationId="{9E76E3DA-B6A4-0D4C-AED6-080764548784}"/>
          </ac:spMkLst>
        </pc:spChg>
        <pc:spChg chg="mod">
          <ac:chgData name="Hongliang Tang" userId="f299e30a-3b41-4496-bbe0-759c0eba6aa0" providerId="ADAL" clId="{FA9AB863-F873-EA4C-AF90-8FCC9768B324}" dt="2020-06-25T15:22:59.028" v="591"/>
          <ac:spMkLst>
            <pc:docMk/>
            <pc:sldMk cId="3856406199" sldId="1103"/>
            <ac:spMk id="6" creationId="{90C498FC-8480-4A4C-A1D6-9DB5F1D9EEE2}"/>
          </ac:spMkLst>
        </pc:spChg>
        <pc:spChg chg="mod">
          <ac:chgData name="Hongliang Tang" userId="f299e30a-3b41-4496-bbe0-759c0eba6aa0" providerId="ADAL" clId="{FA9AB863-F873-EA4C-AF90-8FCC9768B324}" dt="2020-06-25T15:29:21.129" v="1245" actId="14100"/>
          <ac:spMkLst>
            <pc:docMk/>
            <pc:sldMk cId="3856406199" sldId="1103"/>
            <ac:spMk id="16" creationId="{2A6A96C8-7EDA-FD4E-9913-DCEAACADA300}"/>
          </ac:spMkLst>
        </pc:spChg>
        <pc:spChg chg="mod">
          <ac:chgData name="Hongliang Tang" userId="f299e30a-3b41-4496-bbe0-759c0eba6aa0" providerId="ADAL" clId="{FA9AB863-F873-EA4C-AF90-8FCC9768B324}" dt="2020-06-25T15:29:14.606" v="1243" actId="20577"/>
          <ac:spMkLst>
            <pc:docMk/>
            <pc:sldMk cId="3856406199" sldId="1103"/>
            <ac:spMk id="17" creationId="{9C237DD5-AEEA-164C-AA5F-15DC6A68425C}"/>
          </ac:spMkLst>
        </pc:spChg>
      </pc:sldChg>
    </pc:docChg>
  </pc:docChgLst>
  <pc:docChgLst>
    <pc:chgData name="Zhihao Tang" userId="c6afea04-4771-4879-9e3a-ee1175e1ff43" providerId="ADAL" clId="{347075A1-287F-44C0-B602-4128FF5E73F9}"/>
    <pc:docChg chg="custSel addSld modSld">
      <pc:chgData name="Zhihao Tang" userId="c6afea04-4771-4879-9e3a-ee1175e1ff43" providerId="ADAL" clId="{347075A1-287F-44C0-B602-4128FF5E73F9}" dt="2020-06-02T18:33:48.809" v="223" actId="20577"/>
      <pc:docMkLst>
        <pc:docMk/>
      </pc:docMkLst>
      <pc:sldChg chg="modSp">
        <pc:chgData name="Zhihao Tang" userId="c6afea04-4771-4879-9e3a-ee1175e1ff43" providerId="ADAL" clId="{347075A1-287F-44C0-B602-4128FF5E73F9}" dt="2020-06-02T18:26:19.826" v="4"/>
        <pc:sldMkLst>
          <pc:docMk/>
          <pc:sldMk cId="2808792240" sldId="256"/>
        </pc:sldMkLst>
        <pc:spChg chg="mod">
          <ac:chgData name="Zhihao Tang" userId="c6afea04-4771-4879-9e3a-ee1175e1ff43" providerId="ADAL" clId="{347075A1-287F-44C0-B602-4128FF5E73F9}" dt="2020-06-02T18:26:18.070" v="3" actId="27636"/>
          <ac:spMkLst>
            <pc:docMk/>
            <pc:sldMk cId="2808792240" sldId="256"/>
            <ac:spMk id="2" creationId="{FEE5E7CD-525C-4685-BDE8-48498A2ACF55}"/>
          </ac:spMkLst>
        </pc:spChg>
        <pc:spChg chg="mod">
          <ac:chgData name="Zhihao Tang" userId="c6afea04-4771-4879-9e3a-ee1175e1ff43" providerId="ADAL" clId="{347075A1-287F-44C0-B602-4128FF5E73F9}" dt="2020-06-02T18:26:19.826" v="4"/>
          <ac:spMkLst>
            <pc:docMk/>
            <pc:sldMk cId="2808792240" sldId="256"/>
            <ac:spMk id="3" creationId="{0A2C3FC4-1B94-4E86-92B4-3C4C63E89647}"/>
          </ac:spMkLst>
        </pc:spChg>
      </pc:sldChg>
      <pc:sldChg chg="modSp add">
        <pc:chgData name="Zhihao Tang" userId="c6afea04-4771-4879-9e3a-ee1175e1ff43" providerId="ADAL" clId="{347075A1-287F-44C0-B602-4128FF5E73F9}" dt="2020-06-02T18:27:05.117" v="11"/>
        <pc:sldMkLst>
          <pc:docMk/>
          <pc:sldMk cId="2226235093" sldId="1094"/>
        </pc:sldMkLst>
        <pc:spChg chg="mod">
          <ac:chgData name="Zhihao Tang" userId="c6afea04-4771-4879-9e3a-ee1175e1ff43" providerId="ADAL" clId="{347075A1-287F-44C0-B602-4128FF5E73F9}" dt="2020-06-02T18:26:54.322" v="10"/>
          <ac:spMkLst>
            <pc:docMk/>
            <pc:sldMk cId="2226235093" sldId="1094"/>
            <ac:spMk id="2" creationId="{2777015F-3705-4248-916F-83AB9E19FD28}"/>
          </ac:spMkLst>
        </pc:spChg>
        <pc:spChg chg="mod">
          <ac:chgData name="Zhihao Tang" userId="c6afea04-4771-4879-9e3a-ee1175e1ff43" providerId="ADAL" clId="{347075A1-287F-44C0-B602-4128FF5E73F9}" dt="2020-06-02T18:27:05.117" v="11"/>
          <ac:spMkLst>
            <pc:docMk/>
            <pc:sldMk cId="2226235093" sldId="1094"/>
            <ac:spMk id="3" creationId="{BE49FFCA-B190-457F-A16E-EC2489F794A2}"/>
          </ac:spMkLst>
        </pc:spChg>
      </pc:sldChg>
      <pc:sldChg chg="modSp add">
        <pc:chgData name="Zhihao Tang" userId="c6afea04-4771-4879-9e3a-ee1175e1ff43" providerId="ADAL" clId="{347075A1-287F-44C0-B602-4128FF5E73F9}" dt="2020-06-02T18:27:39.237" v="15"/>
        <pc:sldMkLst>
          <pc:docMk/>
          <pc:sldMk cId="612050683" sldId="1095"/>
        </pc:sldMkLst>
        <pc:spChg chg="mod">
          <ac:chgData name="Zhihao Tang" userId="c6afea04-4771-4879-9e3a-ee1175e1ff43" providerId="ADAL" clId="{347075A1-287F-44C0-B602-4128FF5E73F9}" dt="2020-06-02T18:27:27.653" v="14" actId="20577"/>
          <ac:spMkLst>
            <pc:docMk/>
            <pc:sldMk cId="612050683" sldId="1095"/>
            <ac:spMk id="2" creationId="{2777015F-3705-4248-916F-83AB9E19FD28}"/>
          </ac:spMkLst>
        </pc:spChg>
        <pc:spChg chg="mod">
          <ac:chgData name="Zhihao Tang" userId="c6afea04-4771-4879-9e3a-ee1175e1ff43" providerId="ADAL" clId="{347075A1-287F-44C0-B602-4128FF5E73F9}" dt="2020-06-02T18:27:39.237" v="15"/>
          <ac:spMkLst>
            <pc:docMk/>
            <pc:sldMk cId="612050683" sldId="1095"/>
            <ac:spMk id="3" creationId="{BE49FFCA-B190-457F-A16E-EC2489F794A2}"/>
          </ac:spMkLst>
        </pc:spChg>
      </pc:sldChg>
      <pc:sldChg chg="modSp add">
        <pc:chgData name="Zhihao Tang" userId="c6afea04-4771-4879-9e3a-ee1175e1ff43" providerId="ADAL" clId="{347075A1-287F-44C0-B602-4128FF5E73F9}" dt="2020-06-02T18:28:07.747" v="17"/>
        <pc:sldMkLst>
          <pc:docMk/>
          <pc:sldMk cId="2372928853" sldId="1096"/>
        </pc:sldMkLst>
        <pc:spChg chg="mod">
          <ac:chgData name="Zhihao Tang" userId="c6afea04-4771-4879-9e3a-ee1175e1ff43" providerId="ADAL" clId="{347075A1-287F-44C0-B602-4128FF5E73F9}" dt="2020-06-02T18:27:55.946" v="16"/>
          <ac:spMkLst>
            <pc:docMk/>
            <pc:sldMk cId="2372928853" sldId="1096"/>
            <ac:spMk id="2" creationId="{2777015F-3705-4248-916F-83AB9E19FD28}"/>
          </ac:spMkLst>
        </pc:spChg>
        <pc:spChg chg="mod">
          <ac:chgData name="Zhihao Tang" userId="c6afea04-4771-4879-9e3a-ee1175e1ff43" providerId="ADAL" clId="{347075A1-287F-44C0-B602-4128FF5E73F9}" dt="2020-06-02T18:28:07.747" v="17"/>
          <ac:spMkLst>
            <pc:docMk/>
            <pc:sldMk cId="2372928853" sldId="1096"/>
            <ac:spMk id="3" creationId="{BE49FFCA-B190-457F-A16E-EC2489F794A2}"/>
          </ac:spMkLst>
        </pc:spChg>
      </pc:sldChg>
      <pc:sldChg chg="modSp add">
        <pc:chgData name="Zhihao Tang" userId="c6afea04-4771-4879-9e3a-ee1175e1ff43" providerId="ADAL" clId="{347075A1-287F-44C0-B602-4128FF5E73F9}" dt="2020-06-02T18:28:32.513" v="19"/>
        <pc:sldMkLst>
          <pc:docMk/>
          <pc:sldMk cId="2355350634" sldId="1097"/>
        </pc:sldMkLst>
        <pc:spChg chg="mod">
          <ac:chgData name="Zhihao Tang" userId="c6afea04-4771-4879-9e3a-ee1175e1ff43" providerId="ADAL" clId="{347075A1-287F-44C0-B602-4128FF5E73F9}" dt="2020-06-02T18:28:21.767" v="18"/>
          <ac:spMkLst>
            <pc:docMk/>
            <pc:sldMk cId="2355350634" sldId="1097"/>
            <ac:spMk id="2" creationId="{2777015F-3705-4248-916F-83AB9E19FD28}"/>
          </ac:spMkLst>
        </pc:spChg>
        <pc:spChg chg="mod">
          <ac:chgData name="Zhihao Tang" userId="c6afea04-4771-4879-9e3a-ee1175e1ff43" providerId="ADAL" clId="{347075A1-287F-44C0-B602-4128FF5E73F9}" dt="2020-06-02T18:28:32.513" v="19"/>
          <ac:spMkLst>
            <pc:docMk/>
            <pc:sldMk cId="2355350634" sldId="1097"/>
            <ac:spMk id="3" creationId="{BE49FFCA-B190-457F-A16E-EC2489F794A2}"/>
          </ac:spMkLst>
        </pc:spChg>
      </pc:sldChg>
      <pc:sldChg chg="modSp add">
        <pc:chgData name="Zhihao Tang" userId="c6afea04-4771-4879-9e3a-ee1175e1ff43" providerId="ADAL" clId="{347075A1-287F-44C0-B602-4128FF5E73F9}" dt="2020-06-02T18:29:03.340" v="24"/>
        <pc:sldMkLst>
          <pc:docMk/>
          <pc:sldMk cId="2166494787" sldId="1098"/>
        </pc:sldMkLst>
        <pc:spChg chg="mod">
          <ac:chgData name="Zhihao Tang" userId="c6afea04-4771-4879-9e3a-ee1175e1ff43" providerId="ADAL" clId="{347075A1-287F-44C0-B602-4128FF5E73F9}" dt="2020-06-02T18:28:54.300" v="23"/>
          <ac:spMkLst>
            <pc:docMk/>
            <pc:sldMk cId="2166494787" sldId="1098"/>
            <ac:spMk id="2" creationId="{2777015F-3705-4248-916F-83AB9E19FD28}"/>
          </ac:spMkLst>
        </pc:spChg>
        <pc:spChg chg="mod">
          <ac:chgData name="Zhihao Tang" userId="c6afea04-4771-4879-9e3a-ee1175e1ff43" providerId="ADAL" clId="{347075A1-287F-44C0-B602-4128FF5E73F9}" dt="2020-06-02T18:29:03.340" v="24"/>
          <ac:spMkLst>
            <pc:docMk/>
            <pc:sldMk cId="2166494787" sldId="1098"/>
            <ac:spMk id="3" creationId="{BE49FFCA-B190-457F-A16E-EC2489F794A2}"/>
          </ac:spMkLst>
        </pc:spChg>
      </pc:sldChg>
      <pc:sldChg chg="modSp add">
        <pc:chgData name="Zhihao Tang" userId="c6afea04-4771-4879-9e3a-ee1175e1ff43" providerId="ADAL" clId="{347075A1-287F-44C0-B602-4128FF5E73F9}" dt="2020-06-02T18:29:24.947" v="27"/>
        <pc:sldMkLst>
          <pc:docMk/>
          <pc:sldMk cId="3815312651" sldId="1099"/>
        </pc:sldMkLst>
        <pc:spChg chg="mod">
          <ac:chgData name="Zhihao Tang" userId="c6afea04-4771-4879-9e3a-ee1175e1ff43" providerId="ADAL" clId="{347075A1-287F-44C0-B602-4128FF5E73F9}" dt="2020-06-02T18:29:15.728" v="26" actId="27636"/>
          <ac:spMkLst>
            <pc:docMk/>
            <pc:sldMk cId="3815312651" sldId="1099"/>
            <ac:spMk id="2" creationId="{2777015F-3705-4248-916F-83AB9E19FD28}"/>
          </ac:spMkLst>
        </pc:spChg>
        <pc:spChg chg="mod">
          <ac:chgData name="Zhihao Tang" userId="c6afea04-4771-4879-9e3a-ee1175e1ff43" providerId="ADAL" clId="{347075A1-287F-44C0-B602-4128FF5E73F9}" dt="2020-06-02T18:29:24.947" v="27"/>
          <ac:spMkLst>
            <pc:docMk/>
            <pc:sldMk cId="3815312651" sldId="1099"/>
            <ac:spMk id="3" creationId="{BE49FFCA-B190-457F-A16E-EC2489F794A2}"/>
          </ac:spMkLst>
        </pc:spChg>
      </pc:sldChg>
      <pc:sldChg chg="modSp add">
        <pc:chgData name="Zhihao Tang" userId="c6afea04-4771-4879-9e3a-ee1175e1ff43" providerId="ADAL" clId="{347075A1-287F-44C0-B602-4128FF5E73F9}" dt="2020-06-02T18:33:48.809" v="223" actId="20577"/>
        <pc:sldMkLst>
          <pc:docMk/>
          <pc:sldMk cId="1726869852" sldId="1100"/>
        </pc:sldMkLst>
        <pc:spChg chg="mod">
          <ac:chgData name="Zhihao Tang" userId="c6afea04-4771-4879-9e3a-ee1175e1ff43" providerId="ADAL" clId="{347075A1-287F-44C0-B602-4128FF5E73F9}" dt="2020-06-02T18:33:48.809" v="223" actId="20577"/>
          <ac:spMkLst>
            <pc:docMk/>
            <pc:sldMk cId="1726869852" sldId="1100"/>
            <ac:spMk id="2" creationId="{2777015F-3705-4248-916F-83AB9E19FD28}"/>
          </ac:spMkLst>
        </pc:spChg>
        <pc:spChg chg="mod">
          <ac:chgData name="Zhihao Tang" userId="c6afea04-4771-4879-9e3a-ee1175e1ff43" providerId="ADAL" clId="{347075A1-287F-44C0-B602-4128FF5E73F9}" dt="2020-06-02T18:33:30.307" v="222" actId="20577"/>
          <ac:spMkLst>
            <pc:docMk/>
            <pc:sldMk cId="1726869852" sldId="1100"/>
            <ac:spMk id="3" creationId="{BE49FFCA-B190-457F-A16E-EC2489F794A2}"/>
          </ac:spMkLst>
        </pc:spChg>
      </pc:sldChg>
    </pc:docChg>
  </pc:docChgLst>
  <pc:docChgLst>
    <pc:chgData name="Lili Chen" userId="S::lchen4@futurewei.com::d655a4ce-7f1c-47b0-aaa6-bebe0e9b3b75" providerId="AD" clId="Web-{4C29CE30-2EB5-A495-82EA-09FF48516FF4}"/>
    <pc:docChg chg="modSld">
      <pc:chgData name="Lili Chen" userId="S::lchen4@futurewei.com::d655a4ce-7f1c-47b0-aaa6-bebe0e9b3b75" providerId="AD" clId="Web-{4C29CE30-2EB5-A495-82EA-09FF48516FF4}" dt="2020-07-13T18:14:52.659" v="224" actId="20577"/>
      <pc:docMkLst>
        <pc:docMk/>
      </pc:docMkLst>
      <pc:sldChg chg="modSp">
        <pc:chgData name="Lili Chen" userId="S::lchen4@futurewei.com::d655a4ce-7f1c-47b0-aaa6-bebe0e9b3b75" providerId="AD" clId="Web-{4C29CE30-2EB5-A495-82EA-09FF48516FF4}" dt="2020-07-13T13:58:44.163" v="5" actId="20577"/>
        <pc:sldMkLst>
          <pc:docMk/>
          <pc:sldMk cId="44025382" sldId="1108"/>
        </pc:sldMkLst>
        <pc:spChg chg="mod">
          <ac:chgData name="Lili Chen" userId="S::lchen4@futurewei.com::d655a4ce-7f1c-47b0-aaa6-bebe0e9b3b75" providerId="AD" clId="Web-{4C29CE30-2EB5-A495-82EA-09FF48516FF4}" dt="2020-07-13T13:58:44.163" v="5" actId="20577"/>
          <ac:spMkLst>
            <pc:docMk/>
            <pc:sldMk cId="44025382" sldId="1108"/>
            <ac:spMk id="17" creationId="{457345D0-C235-42FB-8970-EE27A867EC1E}"/>
          </ac:spMkLst>
        </pc:spChg>
      </pc:sldChg>
      <pc:sldChg chg="addSp modSp">
        <pc:chgData name="Lili Chen" userId="S::lchen4@futurewei.com::d655a4ce-7f1c-47b0-aaa6-bebe0e9b3b75" providerId="AD" clId="Web-{4C29CE30-2EB5-A495-82EA-09FF48516FF4}" dt="2020-07-13T18:14:52.112" v="222" actId="20577"/>
        <pc:sldMkLst>
          <pc:docMk/>
          <pc:sldMk cId="3886933211" sldId="1139"/>
        </pc:sldMkLst>
        <pc:spChg chg="mod">
          <ac:chgData name="Lili Chen" userId="S::lchen4@futurewei.com::d655a4ce-7f1c-47b0-aaa6-bebe0e9b3b75" providerId="AD" clId="Web-{4C29CE30-2EB5-A495-82EA-09FF48516FF4}" dt="2020-07-13T14:56:50.223" v="33" actId="14100"/>
          <ac:spMkLst>
            <pc:docMk/>
            <pc:sldMk cId="3886933211" sldId="1139"/>
            <ac:spMk id="3" creationId="{FCE11D8B-3590-4644-9AF7-C2B1ED70DD1E}"/>
          </ac:spMkLst>
        </pc:spChg>
        <pc:spChg chg="mod">
          <ac:chgData name="Lili Chen" userId="S::lchen4@futurewei.com::d655a4ce-7f1c-47b0-aaa6-bebe0e9b3b75" providerId="AD" clId="Web-{4C29CE30-2EB5-A495-82EA-09FF48516FF4}" dt="2020-07-13T18:14:52.112" v="222" actId="20577"/>
          <ac:spMkLst>
            <pc:docMk/>
            <pc:sldMk cId="3886933211" sldId="1139"/>
            <ac:spMk id="4" creationId="{30405EAD-B143-4A16-940E-D60419D1A2E4}"/>
          </ac:spMkLst>
        </pc:spChg>
        <pc:spChg chg="mod">
          <ac:chgData name="Lili Chen" userId="S::lchen4@futurewei.com::d655a4ce-7f1c-47b0-aaa6-bebe0e9b3b75" providerId="AD" clId="Web-{4C29CE30-2EB5-A495-82EA-09FF48516FF4}" dt="2020-07-13T15:04:46.179" v="121" actId="1076"/>
          <ac:spMkLst>
            <pc:docMk/>
            <pc:sldMk cId="3886933211" sldId="1139"/>
            <ac:spMk id="5" creationId="{729530B9-ED66-4880-819E-62B1CD6F1EDC}"/>
          </ac:spMkLst>
        </pc:spChg>
        <pc:spChg chg="mod">
          <ac:chgData name="Lili Chen" userId="S::lchen4@futurewei.com::d655a4ce-7f1c-47b0-aaa6-bebe0e9b3b75" providerId="AD" clId="Web-{4C29CE30-2EB5-A495-82EA-09FF48516FF4}" dt="2020-07-13T15:08:08.492" v="127" actId="14100"/>
          <ac:spMkLst>
            <pc:docMk/>
            <pc:sldMk cId="3886933211" sldId="1139"/>
            <ac:spMk id="6" creationId="{45CB37B0-179E-496D-941F-9409F7776CB0}"/>
          </ac:spMkLst>
        </pc:spChg>
        <pc:spChg chg="mod">
          <ac:chgData name="Lili Chen" userId="S::lchen4@futurewei.com::d655a4ce-7f1c-47b0-aaa6-bebe0e9b3b75" providerId="AD" clId="Web-{4C29CE30-2EB5-A495-82EA-09FF48516FF4}" dt="2020-07-13T14:55:46.160" v="23" actId="1076"/>
          <ac:spMkLst>
            <pc:docMk/>
            <pc:sldMk cId="3886933211" sldId="1139"/>
            <ac:spMk id="7" creationId="{44CBD0C3-ECA9-4ACF-92B0-5A44CED60800}"/>
          </ac:spMkLst>
        </pc:spChg>
        <pc:spChg chg="mod">
          <ac:chgData name="Lili Chen" userId="S::lchen4@futurewei.com::d655a4ce-7f1c-47b0-aaa6-bebe0e9b3b75" providerId="AD" clId="Web-{4C29CE30-2EB5-A495-82EA-09FF48516FF4}" dt="2020-07-13T18:14:14.845" v="215" actId="1076"/>
          <ac:spMkLst>
            <pc:docMk/>
            <pc:sldMk cId="3886933211" sldId="1139"/>
            <ac:spMk id="8" creationId="{EC0352DB-DE51-4D0D-9A14-278212A790CC}"/>
          </ac:spMkLst>
        </pc:spChg>
        <pc:spChg chg="mod">
          <ac:chgData name="Lili Chen" userId="S::lchen4@futurewei.com::d655a4ce-7f1c-47b0-aaa6-bebe0e9b3b75" providerId="AD" clId="Web-{4C29CE30-2EB5-A495-82EA-09FF48516FF4}" dt="2020-07-13T14:56:31.332" v="30" actId="1076"/>
          <ac:spMkLst>
            <pc:docMk/>
            <pc:sldMk cId="3886933211" sldId="1139"/>
            <ac:spMk id="9" creationId="{BE0F4B93-5526-41ED-A28E-DB334E0423A0}"/>
          </ac:spMkLst>
        </pc:spChg>
        <pc:spChg chg="mod">
          <ac:chgData name="Lili Chen" userId="S::lchen4@futurewei.com::d655a4ce-7f1c-47b0-aaa6-bebe0e9b3b75" providerId="AD" clId="Web-{4C29CE30-2EB5-A495-82EA-09FF48516FF4}" dt="2020-07-13T14:55:42.613" v="22" actId="14100"/>
          <ac:spMkLst>
            <pc:docMk/>
            <pc:sldMk cId="3886933211" sldId="1139"/>
            <ac:spMk id="12" creationId="{083C4DAA-1CFE-4181-94E3-2107121F13F9}"/>
          </ac:spMkLst>
        </pc:spChg>
        <pc:spChg chg="add mod">
          <ac:chgData name="Lili Chen" userId="S::lchen4@futurewei.com::d655a4ce-7f1c-47b0-aaa6-bebe0e9b3b75" providerId="AD" clId="Web-{4C29CE30-2EB5-A495-82EA-09FF48516FF4}" dt="2020-07-13T15:04:14.303" v="115" actId="20577"/>
          <ac:spMkLst>
            <pc:docMk/>
            <pc:sldMk cId="3886933211" sldId="1139"/>
            <ac:spMk id="13" creationId="{F80859E5-3AA3-4FB6-8035-AB2E7ED9210B}"/>
          </ac:spMkLst>
        </pc:spChg>
        <pc:spChg chg="add mod">
          <ac:chgData name="Lili Chen" userId="S::lchen4@futurewei.com::d655a4ce-7f1c-47b0-aaa6-bebe0e9b3b75" providerId="AD" clId="Web-{4C29CE30-2EB5-A495-82EA-09FF48516FF4}" dt="2020-07-13T15:04:57.132" v="123" actId="20577"/>
          <ac:spMkLst>
            <pc:docMk/>
            <pc:sldMk cId="3886933211" sldId="1139"/>
            <ac:spMk id="14" creationId="{C4D60A91-DCF1-400D-B642-C8B2D5BB5155}"/>
          </ac:spMkLst>
        </pc:spChg>
        <pc:spChg chg="add mod">
          <ac:chgData name="Lili Chen" userId="S::lchen4@futurewei.com::d655a4ce-7f1c-47b0-aaa6-bebe0e9b3b75" providerId="AD" clId="Web-{4C29CE30-2EB5-A495-82EA-09FF48516FF4}" dt="2020-07-13T18:14:11.798" v="213" actId="20577"/>
          <ac:spMkLst>
            <pc:docMk/>
            <pc:sldMk cId="3886933211" sldId="1139"/>
            <ac:spMk id="15" creationId="{A179C281-5515-4912-9F7D-A8339D5F9A0C}"/>
          </ac:spMkLst>
        </pc:spChg>
      </pc:sldChg>
      <pc:sldChg chg="modSp">
        <pc:chgData name="Lili Chen" userId="S::lchen4@futurewei.com::d655a4ce-7f1c-47b0-aaa6-bebe0e9b3b75" providerId="AD" clId="Web-{4C29CE30-2EB5-A495-82EA-09FF48516FF4}" dt="2020-07-13T15:21:59.653" v="190" actId="20577"/>
        <pc:sldMkLst>
          <pc:docMk/>
          <pc:sldMk cId="2608209011" sldId="1140"/>
        </pc:sldMkLst>
        <pc:spChg chg="mod">
          <ac:chgData name="Lili Chen" userId="S::lchen4@futurewei.com::d655a4ce-7f1c-47b0-aaa6-bebe0e9b3b75" providerId="AD" clId="Web-{4C29CE30-2EB5-A495-82EA-09FF48516FF4}" dt="2020-07-13T15:21:59.653" v="190" actId="20577"/>
          <ac:spMkLst>
            <pc:docMk/>
            <pc:sldMk cId="2608209011" sldId="1140"/>
            <ac:spMk id="3" creationId="{7F9FC8D0-98E7-4BE1-91EF-2BADBADFAE3A}"/>
          </ac:spMkLst>
        </pc:spChg>
      </pc:sldChg>
    </pc:docChg>
  </pc:docChgLst>
  <pc:docChgLst>
    <pc:chgData name="Ning Wu" userId="S::nwu@futurewei.com::04a4d569-0e5a-4432-a3a6-45e90719a910" providerId="AD" clId="Web-{8BC5F5CD-7651-5598-794A-842ACBFB0802}"/>
    <pc:docChg chg="modSld">
      <pc:chgData name="Ning Wu" userId="S::nwu@futurewei.com::04a4d569-0e5a-4432-a3a6-45e90719a910" providerId="AD" clId="Web-{8BC5F5CD-7651-5598-794A-842ACBFB0802}" dt="2020-06-05T14:45:34.974" v="0"/>
      <pc:docMkLst>
        <pc:docMk/>
      </pc:docMkLst>
      <pc:sldChg chg="delSp">
        <pc:chgData name="Ning Wu" userId="S::nwu@futurewei.com::04a4d569-0e5a-4432-a3a6-45e90719a910" providerId="AD" clId="Web-{8BC5F5CD-7651-5598-794A-842ACBFB0802}" dt="2020-06-05T14:45:34.974" v="0"/>
        <pc:sldMkLst>
          <pc:docMk/>
          <pc:sldMk cId="1366599467" sldId="1109"/>
        </pc:sldMkLst>
        <pc:spChg chg="del">
          <ac:chgData name="Ning Wu" userId="S::nwu@futurewei.com::04a4d569-0e5a-4432-a3a6-45e90719a910" providerId="AD" clId="Web-{8BC5F5CD-7651-5598-794A-842ACBFB0802}" dt="2020-06-05T14:45:34.974" v="0"/>
          <ac:spMkLst>
            <pc:docMk/>
            <pc:sldMk cId="1366599467" sldId="1109"/>
            <ac:spMk id="3" creationId="{06600A0E-64B4-44E8-9D1D-903D0F3F19A0}"/>
          </ac:spMkLst>
        </pc:spChg>
      </pc:sldChg>
    </pc:docChg>
  </pc:docChgLst>
  <pc:docChgLst>
    <pc:chgData name="Ning Wu" userId="S::nwu@futurewei.com::04a4d569-0e5a-4432-a3a6-45e90719a910" providerId="AD" clId="Web-{D3B7A372-8DB1-1418-668C-C0CC644AFB09}"/>
    <pc:docChg chg="modSld">
      <pc:chgData name="Ning Wu" userId="S::nwu@futurewei.com::04a4d569-0e5a-4432-a3a6-45e90719a910" providerId="AD" clId="Web-{D3B7A372-8DB1-1418-668C-C0CC644AFB09}" dt="2020-07-02T19:01:01.495" v="4" actId="20577"/>
      <pc:docMkLst>
        <pc:docMk/>
      </pc:docMkLst>
      <pc:sldChg chg="modSp">
        <pc:chgData name="Ning Wu" userId="S::nwu@futurewei.com::04a4d569-0e5a-4432-a3a6-45e90719a910" providerId="AD" clId="Web-{D3B7A372-8DB1-1418-668C-C0CC644AFB09}" dt="2020-07-02T19:01:01.495" v="3" actId="20577"/>
        <pc:sldMkLst>
          <pc:docMk/>
          <pc:sldMk cId="4162909601" sldId="1138"/>
        </pc:sldMkLst>
        <pc:spChg chg="mod">
          <ac:chgData name="Ning Wu" userId="S::nwu@futurewei.com::04a4d569-0e5a-4432-a3a6-45e90719a910" providerId="AD" clId="Web-{D3B7A372-8DB1-1418-668C-C0CC644AFB09}" dt="2020-07-02T19:01:01.495" v="3" actId="20577"/>
          <ac:spMkLst>
            <pc:docMk/>
            <pc:sldMk cId="4162909601" sldId="1138"/>
            <ac:spMk id="2" creationId="{2777015F-3705-4248-916F-83AB9E19FD28}"/>
          </ac:spMkLst>
        </pc:spChg>
      </pc:sldChg>
      <pc:sldChg chg="modSp">
        <pc:chgData name="Ning Wu" userId="S::nwu@futurewei.com::04a4d569-0e5a-4432-a3a6-45e90719a910" providerId="AD" clId="Web-{D3B7A372-8DB1-1418-668C-C0CC644AFB09}" dt="2020-07-02T19:00:05.710" v="0" actId="20577"/>
        <pc:sldMkLst>
          <pc:docMk/>
          <pc:sldMk cId="3886933211" sldId="1139"/>
        </pc:sldMkLst>
        <pc:spChg chg="mod">
          <ac:chgData name="Ning Wu" userId="S::nwu@futurewei.com::04a4d569-0e5a-4432-a3a6-45e90719a910" providerId="AD" clId="Web-{D3B7A372-8DB1-1418-668C-C0CC644AFB09}" dt="2020-07-02T19:00:05.710" v="0" actId="20577"/>
          <ac:spMkLst>
            <pc:docMk/>
            <pc:sldMk cId="3886933211" sldId="1139"/>
            <ac:spMk id="2" creationId="{9B9FF87E-637F-496E-A65C-86A1E703D0E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E6C7E-3A0D-8A40-BCBA-4DB9B3D8C50B}" type="doc">
      <dgm:prSet loTypeId="urn:microsoft.com/office/officeart/2005/8/layout/hChevron3" loCatId="" qsTypeId="urn:microsoft.com/office/officeart/2005/8/quickstyle/simple1" qsCatId="simple" csTypeId="urn:microsoft.com/office/officeart/2005/8/colors/accent1_2" csCatId="accent1" phldr="1"/>
      <dgm:spPr/>
    </dgm:pt>
    <dgm:pt modelId="{602A5045-4B9B-654D-84A5-5C2ED18FE2AA}">
      <dgm:prSet phldrT="[Text]" custT="1"/>
      <dgm:spPr>
        <a:solidFill>
          <a:srgbClr val="00B0F0"/>
        </a:solidFill>
      </dgm:spPr>
      <dgm:t>
        <a:bodyPr/>
        <a:lstStyle/>
        <a:p>
          <a:r>
            <a:rPr lang="en-US" sz="1600" b="1">
              <a:solidFill>
                <a:schemeClr val="tx1"/>
              </a:solidFill>
            </a:rPr>
            <a:t>Regulation Adoption</a:t>
          </a:r>
        </a:p>
      </dgm:t>
    </dgm:pt>
    <dgm:pt modelId="{7E946F59-5A06-2048-AEE0-95C22C770AA1}" type="parTrans" cxnId="{938DB3BB-C0AC-9841-A356-21F6F6B32D31}">
      <dgm:prSet/>
      <dgm:spPr/>
      <dgm:t>
        <a:bodyPr/>
        <a:lstStyle/>
        <a:p>
          <a:endParaRPr lang="en-US"/>
        </a:p>
      </dgm:t>
    </dgm:pt>
    <dgm:pt modelId="{46B1CDB8-A7C6-DF4A-A0A3-AA8F219F1CCD}" type="sibTrans" cxnId="{938DB3BB-C0AC-9841-A356-21F6F6B32D31}">
      <dgm:prSet/>
      <dgm:spPr/>
      <dgm:t>
        <a:bodyPr/>
        <a:lstStyle/>
        <a:p>
          <a:endParaRPr lang="en-US"/>
        </a:p>
      </dgm:t>
    </dgm:pt>
    <dgm:pt modelId="{CDD67AB8-7FF5-4C45-ACE3-B0293C8E3129}">
      <dgm:prSet phldrT="[Text]" custT="1"/>
      <dgm:spPr>
        <a:solidFill>
          <a:srgbClr val="E9786E"/>
        </a:solidFill>
      </dgm:spPr>
      <dgm:t>
        <a:bodyPr/>
        <a:lstStyle/>
        <a:p>
          <a:r>
            <a:rPr lang="en-US" sz="1600" b="1">
              <a:solidFill>
                <a:schemeClr val="tx1"/>
              </a:solidFill>
            </a:rPr>
            <a:t>Effective &amp; Enforceable</a:t>
          </a:r>
        </a:p>
      </dgm:t>
    </dgm:pt>
    <dgm:pt modelId="{73429416-3910-FD41-A73E-4F360393F30C}" type="parTrans" cxnId="{399063C3-0849-004E-9B37-31A4095524A3}">
      <dgm:prSet/>
      <dgm:spPr/>
      <dgm:t>
        <a:bodyPr/>
        <a:lstStyle/>
        <a:p>
          <a:endParaRPr lang="en-US"/>
        </a:p>
      </dgm:t>
    </dgm:pt>
    <dgm:pt modelId="{C354F1C1-E5EA-F740-AA39-F47A2E94BEF0}" type="sibTrans" cxnId="{399063C3-0849-004E-9B37-31A4095524A3}">
      <dgm:prSet/>
      <dgm:spPr/>
      <dgm:t>
        <a:bodyPr/>
        <a:lstStyle/>
        <a:p>
          <a:endParaRPr lang="en-US"/>
        </a:p>
      </dgm:t>
    </dgm:pt>
    <dgm:pt modelId="{C5D9EEF6-B43A-7F46-A5DE-1C7B6118E87C}">
      <dgm:prSet phldrT="[Text]" custT="1"/>
      <dgm:spPr>
        <a:solidFill>
          <a:schemeClr val="accent4">
            <a:lumMod val="60000"/>
            <a:lumOff val="40000"/>
          </a:schemeClr>
        </a:solidFill>
      </dgm:spPr>
      <dgm:t>
        <a:bodyPr/>
        <a:lstStyle/>
        <a:p>
          <a:r>
            <a:rPr lang="en-US" sz="1600" b="1">
              <a:solidFill>
                <a:schemeClr val="tx1"/>
              </a:solidFill>
            </a:rPr>
            <a:t>Implementing &amp; Enforcement</a:t>
          </a:r>
        </a:p>
      </dgm:t>
    </dgm:pt>
    <dgm:pt modelId="{D66BCB4F-CB44-6A41-8934-CC83EEDDD5B9}" type="parTrans" cxnId="{80508666-68B0-8B48-82E4-5F269E5B7676}">
      <dgm:prSet/>
      <dgm:spPr/>
      <dgm:t>
        <a:bodyPr/>
        <a:lstStyle/>
        <a:p>
          <a:endParaRPr lang="en-US"/>
        </a:p>
      </dgm:t>
    </dgm:pt>
    <dgm:pt modelId="{4F68A1BF-54F4-0A42-8645-48B588DD3CB9}" type="sibTrans" cxnId="{80508666-68B0-8B48-82E4-5F269E5B7676}">
      <dgm:prSet/>
      <dgm:spPr/>
      <dgm:t>
        <a:bodyPr/>
        <a:lstStyle/>
        <a:p>
          <a:endParaRPr lang="en-US"/>
        </a:p>
      </dgm:t>
    </dgm:pt>
    <dgm:pt modelId="{BAE9579E-3A28-4E42-B4ED-AC534B8DC303}">
      <dgm:prSet phldrT="[Text]" custT="1"/>
      <dgm:spPr>
        <a:solidFill>
          <a:schemeClr val="accent3">
            <a:lumMod val="75000"/>
          </a:schemeClr>
        </a:solidFill>
      </dgm:spPr>
      <dgm:t>
        <a:bodyPr/>
        <a:lstStyle/>
        <a:p>
          <a:r>
            <a:rPr lang="en-US" sz="1600" b="1">
              <a:solidFill>
                <a:schemeClr val="tx1"/>
              </a:solidFill>
            </a:rPr>
            <a:t>Monitoring &amp; Feedback</a:t>
          </a:r>
        </a:p>
      </dgm:t>
    </dgm:pt>
    <dgm:pt modelId="{6497B532-8FC4-754C-93BF-5588CAABA1CD}" type="parTrans" cxnId="{F41E393C-1677-B649-B3A5-C1992CFE3A2A}">
      <dgm:prSet/>
      <dgm:spPr/>
      <dgm:t>
        <a:bodyPr/>
        <a:lstStyle/>
        <a:p>
          <a:endParaRPr lang="en-US"/>
        </a:p>
      </dgm:t>
    </dgm:pt>
    <dgm:pt modelId="{4AECC823-20CD-D74E-9436-983B7DE8DD29}" type="sibTrans" cxnId="{F41E393C-1677-B649-B3A5-C1992CFE3A2A}">
      <dgm:prSet/>
      <dgm:spPr/>
      <dgm:t>
        <a:bodyPr/>
        <a:lstStyle/>
        <a:p>
          <a:endParaRPr lang="en-US"/>
        </a:p>
      </dgm:t>
    </dgm:pt>
    <dgm:pt modelId="{600FB30A-3A30-BE41-A3A8-3EB728AA01E3}">
      <dgm:prSet phldrT="[Text]" custT="1"/>
      <dgm:spPr>
        <a:solidFill>
          <a:schemeClr val="accent6">
            <a:lumMod val="60000"/>
            <a:lumOff val="40000"/>
          </a:schemeClr>
        </a:solidFill>
      </dgm:spPr>
      <dgm:t>
        <a:bodyPr/>
        <a:lstStyle/>
        <a:p>
          <a:r>
            <a:rPr lang="en-US" sz="1600" b="1">
              <a:solidFill>
                <a:schemeClr val="tx1"/>
              </a:solidFill>
            </a:rPr>
            <a:t>Compliance</a:t>
          </a:r>
        </a:p>
      </dgm:t>
    </dgm:pt>
    <dgm:pt modelId="{FDF61164-8CBC-F44D-91FB-908F6162A5EB}" type="parTrans" cxnId="{87FE34F0-09C6-6A4D-955D-82BEE55B3F0B}">
      <dgm:prSet/>
      <dgm:spPr/>
      <dgm:t>
        <a:bodyPr/>
        <a:lstStyle/>
        <a:p>
          <a:endParaRPr lang="en-US"/>
        </a:p>
      </dgm:t>
    </dgm:pt>
    <dgm:pt modelId="{45A3DD7D-7EFD-BC47-8FBF-5B210051DB63}" type="sibTrans" cxnId="{87FE34F0-09C6-6A4D-955D-82BEE55B3F0B}">
      <dgm:prSet/>
      <dgm:spPr/>
      <dgm:t>
        <a:bodyPr/>
        <a:lstStyle/>
        <a:p>
          <a:endParaRPr lang="en-US"/>
        </a:p>
      </dgm:t>
    </dgm:pt>
    <dgm:pt modelId="{82A466AE-4FAA-624C-A8FD-8CABFDA2D0CA}" type="pres">
      <dgm:prSet presAssocID="{013E6C7E-3A0D-8A40-BCBA-4DB9B3D8C50B}" presName="Name0" presStyleCnt="0">
        <dgm:presLayoutVars>
          <dgm:dir/>
          <dgm:resizeHandles val="exact"/>
        </dgm:presLayoutVars>
      </dgm:prSet>
      <dgm:spPr/>
    </dgm:pt>
    <dgm:pt modelId="{F97DC7B8-98BD-C343-A4B5-7403A088B67F}" type="pres">
      <dgm:prSet presAssocID="{602A5045-4B9B-654D-84A5-5C2ED18FE2AA}" presName="parTxOnly" presStyleLbl="node1" presStyleIdx="0" presStyleCnt="5" custScaleY="66658" custLinFactNeighborX="-2462" custLinFactNeighborY="-83765">
        <dgm:presLayoutVars>
          <dgm:bulletEnabled val="1"/>
        </dgm:presLayoutVars>
      </dgm:prSet>
      <dgm:spPr/>
    </dgm:pt>
    <dgm:pt modelId="{96C5477F-1A59-B94F-AF28-385140806C4D}" type="pres">
      <dgm:prSet presAssocID="{46B1CDB8-A7C6-DF4A-A0A3-AA8F219F1CCD}" presName="parSpace" presStyleCnt="0"/>
      <dgm:spPr/>
    </dgm:pt>
    <dgm:pt modelId="{95B2AC88-FCDB-3B4C-8630-02A4E7E6348D}" type="pres">
      <dgm:prSet presAssocID="{CDD67AB8-7FF5-4C45-ACE3-B0293C8E3129}" presName="parTxOnly" presStyleLbl="node1" presStyleIdx="1" presStyleCnt="5" custScaleY="66658" custLinFactNeighborX="25753" custLinFactNeighborY="-83599">
        <dgm:presLayoutVars>
          <dgm:bulletEnabled val="1"/>
        </dgm:presLayoutVars>
      </dgm:prSet>
      <dgm:spPr/>
    </dgm:pt>
    <dgm:pt modelId="{8C827E8E-ED1D-C044-A1DD-4C632FE52B5A}" type="pres">
      <dgm:prSet presAssocID="{C354F1C1-E5EA-F740-AA39-F47A2E94BEF0}" presName="parSpace" presStyleCnt="0"/>
      <dgm:spPr/>
    </dgm:pt>
    <dgm:pt modelId="{005ED22D-7BE0-6542-A311-4091A0301331}" type="pres">
      <dgm:prSet presAssocID="{C5D9EEF6-B43A-7F46-A5DE-1C7B6118E87C}" presName="parTxOnly" presStyleLbl="node1" presStyleIdx="2" presStyleCnt="5" custScaleY="66658" custLinFactNeighborX="58636" custLinFactNeighborY="-83432">
        <dgm:presLayoutVars>
          <dgm:bulletEnabled val="1"/>
        </dgm:presLayoutVars>
      </dgm:prSet>
      <dgm:spPr/>
    </dgm:pt>
    <dgm:pt modelId="{2B4CFBC5-AB74-E441-B313-789357F6CA43}" type="pres">
      <dgm:prSet presAssocID="{4F68A1BF-54F4-0A42-8645-48B588DD3CB9}" presName="parSpace" presStyleCnt="0"/>
      <dgm:spPr/>
    </dgm:pt>
    <dgm:pt modelId="{381D5EDC-3871-FA43-B4C4-55CC04375BFF}" type="pres">
      <dgm:prSet presAssocID="{600FB30A-3A30-BE41-A3A8-3EB728AA01E3}" presName="parTxOnly" presStyleLbl="node1" presStyleIdx="3" presStyleCnt="5" custScaleY="66658" custLinFactNeighborX="94730" custLinFactNeighborY="-83534">
        <dgm:presLayoutVars>
          <dgm:bulletEnabled val="1"/>
        </dgm:presLayoutVars>
      </dgm:prSet>
      <dgm:spPr/>
    </dgm:pt>
    <dgm:pt modelId="{2BABF3F6-ED82-C14C-A182-3BC42179A2AF}" type="pres">
      <dgm:prSet presAssocID="{45A3DD7D-7EFD-BC47-8FBF-5B210051DB63}" presName="parSpace" presStyleCnt="0"/>
      <dgm:spPr/>
    </dgm:pt>
    <dgm:pt modelId="{C7EA5804-5CF5-6647-AF24-BF3F143E596D}" type="pres">
      <dgm:prSet presAssocID="{BAE9579E-3A28-4E42-B4ED-AC534B8DC303}" presName="parTxOnly" presStyleLbl="node1" presStyleIdx="4" presStyleCnt="5" custScaleY="66658" custLinFactX="7166" custLinFactNeighborX="100000" custLinFactNeighborY="-86052">
        <dgm:presLayoutVars>
          <dgm:bulletEnabled val="1"/>
        </dgm:presLayoutVars>
      </dgm:prSet>
      <dgm:spPr/>
    </dgm:pt>
  </dgm:ptLst>
  <dgm:cxnLst>
    <dgm:cxn modelId="{22ABB608-52EA-DD44-B6A8-E9C95D27FB57}" type="presOf" srcId="{CDD67AB8-7FF5-4C45-ACE3-B0293C8E3129}" destId="{95B2AC88-FCDB-3B4C-8630-02A4E7E6348D}" srcOrd="0" destOrd="0" presId="urn:microsoft.com/office/officeart/2005/8/layout/hChevron3"/>
    <dgm:cxn modelId="{F41E393C-1677-B649-B3A5-C1992CFE3A2A}" srcId="{013E6C7E-3A0D-8A40-BCBA-4DB9B3D8C50B}" destId="{BAE9579E-3A28-4E42-B4ED-AC534B8DC303}" srcOrd="4" destOrd="0" parTransId="{6497B532-8FC4-754C-93BF-5588CAABA1CD}" sibTransId="{4AECC823-20CD-D74E-9436-983B7DE8DD29}"/>
    <dgm:cxn modelId="{30E8044D-A576-EC48-B6B4-1348A7D3524B}" type="presOf" srcId="{BAE9579E-3A28-4E42-B4ED-AC534B8DC303}" destId="{C7EA5804-5CF5-6647-AF24-BF3F143E596D}" srcOrd="0" destOrd="0" presId="urn:microsoft.com/office/officeart/2005/8/layout/hChevron3"/>
    <dgm:cxn modelId="{80508666-68B0-8B48-82E4-5F269E5B7676}" srcId="{013E6C7E-3A0D-8A40-BCBA-4DB9B3D8C50B}" destId="{C5D9EEF6-B43A-7F46-A5DE-1C7B6118E87C}" srcOrd="2" destOrd="0" parTransId="{D66BCB4F-CB44-6A41-8934-CC83EEDDD5B9}" sibTransId="{4F68A1BF-54F4-0A42-8645-48B588DD3CB9}"/>
    <dgm:cxn modelId="{98A4D69B-9722-3C45-AA54-4B194320A9CC}" type="presOf" srcId="{602A5045-4B9B-654D-84A5-5C2ED18FE2AA}" destId="{F97DC7B8-98BD-C343-A4B5-7403A088B67F}" srcOrd="0" destOrd="0" presId="urn:microsoft.com/office/officeart/2005/8/layout/hChevron3"/>
    <dgm:cxn modelId="{938DB3BB-C0AC-9841-A356-21F6F6B32D31}" srcId="{013E6C7E-3A0D-8A40-BCBA-4DB9B3D8C50B}" destId="{602A5045-4B9B-654D-84A5-5C2ED18FE2AA}" srcOrd="0" destOrd="0" parTransId="{7E946F59-5A06-2048-AEE0-95C22C770AA1}" sibTransId="{46B1CDB8-A7C6-DF4A-A0A3-AA8F219F1CCD}"/>
    <dgm:cxn modelId="{38E955C3-D1A9-864D-8DF2-62A397BED6EB}" type="presOf" srcId="{013E6C7E-3A0D-8A40-BCBA-4DB9B3D8C50B}" destId="{82A466AE-4FAA-624C-A8FD-8CABFDA2D0CA}" srcOrd="0" destOrd="0" presId="urn:microsoft.com/office/officeart/2005/8/layout/hChevron3"/>
    <dgm:cxn modelId="{399063C3-0849-004E-9B37-31A4095524A3}" srcId="{013E6C7E-3A0D-8A40-BCBA-4DB9B3D8C50B}" destId="{CDD67AB8-7FF5-4C45-ACE3-B0293C8E3129}" srcOrd="1" destOrd="0" parTransId="{73429416-3910-FD41-A73E-4F360393F30C}" sibTransId="{C354F1C1-E5EA-F740-AA39-F47A2E94BEF0}"/>
    <dgm:cxn modelId="{E6A8E2E4-2737-BE44-81D7-6EDE5D3808AD}" type="presOf" srcId="{600FB30A-3A30-BE41-A3A8-3EB728AA01E3}" destId="{381D5EDC-3871-FA43-B4C4-55CC04375BFF}" srcOrd="0" destOrd="0" presId="urn:microsoft.com/office/officeart/2005/8/layout/hChevron3"/>
    <dgm:cxn modelId="{87FE34F0-09C6-6A4D-955D-82BEE55B3F0B}" srcId="{013E6C7E-3A0D-8A40-BCBA-4DB9B3D8C50B}" destId="{600FB30A-3A30-BE41-A3A8-3EB728AA01E3}" srcOrd="3" destOrd="0" parTransId="{FDF61164-8CBC-F44D-91FB-908F6162A5EB}" sibTransId="{45A3DD7D-7EFD-BC47-8FBF-5B210051DB63}"/>
    <dgm:cxn modelId="{EC1922F2-455E-5345-B815-43ADCF642265}" type="presOf" srcId="{C5D9EEF6-B43A-7F46-A5DE-1C7B6118E87C}" destId="{005ED22D-7BE0-6542-A311-4091A0301331}" srcOrd="0" destOrd="0" presId="urn:microsoft.com/office/officeart/2005/8/layout/hChevron3"/>
    <dgm:cxn modelId="{93165FF1-A2DC-3344-877E-853DA3385C18}" type="presParOf" srcId="{82A466AE-4FAA-624C-A8FD-8CABFDA2D0CA}" destId="{F97DC7B8-98BD-C343-A4B5-7403A088B67F}" srcOrd="0" destOrd="0" presId="urn:microsoft.com/office/officeart/2005/8/layout/hChevron3"/>
    <dgm:cxn modelId="{064030B3-E16C-C847-AFA8-F1C887C45C4F}" type="presParOf" srcId="{82A466AE-4FAA-624C-A8FD-8CABFDA2D0CA}" destId="{96C5477F-1A59-B94F-AF28-385140806C4D}" srcOrd="1" destOrd="0" presId="urn:microsoft.com/office/officeart/2005/8/layout/hChevron3"/>
    <dgm:cxn modelId="{931D0682-884E-154E-9F97-325FD27E89F6}" type="presParOf" srcId="{82A466AE-4FAA-624C-A8FD-8CABFDA2D0CA}" destId="{95B2AC88-FCDB-3B4C-8630-02A4E7E6348D}" srcOrd="2" destOrd="0" presId="urn:microsoft.com/office/officeart/2005/8/layout/hChevron3"/>
    <dgm:cxn modelId="{9B115C07-9EB6-9747-A8D0-14140648A3E3}" type="presParOf" srcId="{82A466AE-4FAA-624C-A8FD-8CABFDA2D0CA}" destId="{8C827E8E-ED1D-C044-A1DD-4C632FE52B5A}" srcOrd="3" destOrd="0" presId="urn:microsoft.com/office/officeart/2005/8/layout/hChevron3"/>
    <dgm:cxn modelId="{90FE2A38-EBDF-3B4D-99CF-B0F76EDD43F8}" type="presParOf" srcId="{82A466AE-4FAA-624C-A8FD-8CABFDA2D0CA}" destId="{005ED22D-7BE0-6542-A311-4091A0301331}" srcOrd="4" destOrd="0" presId="urn:microsoft.com/office/officeart/2005/8/layout/hChevron3"/>
    <dgm:cxn modelId="{44B67FE8-FEDD-C848-BE7E-30176061B1A2}" type="presParOf" srcId="{82A466AE-4FAA-624C-A8FD-8CABFDA2D0CA}" destId="{2B4CFBC5-AB74-E441-B313-789357F6CA43}" srcOrd="5" destOrd="0" presId="urn:microsoft.com/office/officeart/2005/8/layout/hChevron3"/>
    <dgm:cxn modelId="{92FCC4F6-AA75-7B49-9375-0B38AF5342A6}" type="presParOf" srcId="{82A466AE-4FAA-624C-A8FD-8CABFDA2D0CA}" destId="{381D5EDC-3871-FA43-B4C4-55CC04375BFF}" srcOrd="6" destOrd="0" presId="urn:microsoft.com/office/officeart/2005/8/layout/hChevron3"/>
    <dgm:cxn modelId="{362DA4C9-7263-8B40-96A7-746A7FF0A24A}" type="presParOf" srcId="{82A466AE-4FAA-624C-A8FD-8CABFDA2D0CA}" destId="{2BABF3F6-ED82-C14C-A182-3BC42179A2AF}" srcOrd="7" destOrd="0" presId="urn:microsoft.com/office/officeart/2005/8/layout/hChevron3"/>
    <dgm:cxn modelId="{DED361CB-F4A0-4F4D-B95C-1610542A9020}" type="presParOf" srcId="{82A466AE-4FAA-624C-A8FD-8CABFDA2D0CA}" destId="{C7EA5804-5CF5-6647-AF24-BF3F143E596D}" srcOrd="8" destOrd="0" presId="urn:microsoft.com/office/officeart/2005/8/layout/hChevron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C11198-478F-FC49-8392-8C4B470546EA}"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257225A8-0584-6846-AF3C-8D81023773FE}">
      <dgm:prSet phldrT="[Text]"/>
      <dgm:spPr/>
      <dgm:t>
        <a:bodyPr/>
        <a:lstStyle/>
        <a:p>
          <a:r>
            <a:rPr lang="en-US">
              <a:solidFill>
                <a:srgbClr val="C00000"/>
              </a:solidFill>
            </a:rPr>
            <a:t>Assessment</a:t>
          </a:r>
        </a:p>
      </dgm:t>
    </dgm:pt>
    <dgm:pt modelId="{F5D65343-4305-7C4B-994E-D8CA20095554}" type="parTrans" cxnId="{79DEB193-CECF-5646-BEEE-CAC13FD8B0CD}">
      <dgm:prSet/>
      <dgm:spPr/>
      <dgm:t>
        <a:bodyPr/>
        <a:lstStyle/>
        <a:p>
          <a:endParaRPr lang="en-US"/>
        </a:p>
      </dgm:t>
    </dgm:pt>
    <dgm:pt modelId="{2C1679CA-4036-524D-AE43-9BC8577027A1}" type="sibTrans" cxnId="{79DEB193-CECF-5646-BEEE-CAC13FD8B0CD}">
      <dgm:prSet/>
      <dgm:spPr/>
      <dgm:t>
        <a:bodyPr/>
        <a:lstStyle/>
        <a:p>
          <a:endParaRPr lang="en-US"/>
        </a:p>
      </dgm:t>
    </dgm:pt>
    <dgm:pt modelId="{85936354-92CC-0C43-8E91-89B766E6E11B}">
      <dgm:prSet phldrT="[Text]"/>
      <dgm:spPr/>
      <dgm:t>
        <a:bodyPr/>
        <a:lstStyle/>
        <a:p>
          <a:r>
            <a:rPr lang="en-US" dirty="0">
              <a:solidFill>
                <a:schemeClr val="accent2"/>
              </a:solidFill>
            </a:rPr>
            <a:t>Governance &amp; Design</a:t>
          </a:r>
        </a:p>
      </dgm:t>
    </dgm:pt>
    <dgm:pt modelId="{E044AF04-6BAB-D347-89D2-98242DD26DEA}" type="parTrans" cxnId="{9F72C97F-6B6B-D54D-8814-04336CB2D5C3}">
      <dgm:prSet/>
      <dgm:spPr/>
      <dgm:t>
        <a:bodyPr/>
        <a:lstStyle/>
        <a:p>
          <a:endParaRPr lang="en-US"/>
        </a:p>
      </dgm:t>
    </dgm:pt>
    <dgm:pt modelId="{DBE82E7F-D5AD-E944-8A9B-84C5A65FFC35}" type="sibTrans" cxnId="{9F72C97F-6B6B-D54D-8814-04336CB2D5C3}">
      <dgm:prSet/>
      <dgm:spPr/>
      <dgm:t>
        <a:bodyPr/>
        <a:lstStyle/>
        <a:p>
          <a:endParaRPr lang="en-US"/>
        </a:p>
      </dgm:t>
    </dgm:pt>
    <dgm:pt modelId="{FD5B16D4-E2E9-3042-BE1F-5F0922DFB62E}">
      <dgm:prSet phldrT="[Text]"/>
      <dgm:spPr/>
      <dgm:t>
        <a:bodyPr/>
        <a:lstStyle/>
        <a:p>
          <a:r>
            <a:rPr lang="en-US"/>
            <a:t>Transform &amp; Deploy</a:t>
          </a:r>
        </a:p>
      </dgm:t>
    </dgm:pt>
    <dgm:pt modelId="{C5FE3F25-A094-4E44-A6A3-31F53550E1BD}" type="parTrans" cxnId="{751D881F-7DF5-8444-8B5A-2338619FDCFB}">
      <dgm:prSet/>
      <dgm:spPr/>
      <dgm:t>
        <a:bodyPr/>
        <a:lstStyle/>
        <a:p>
          <a:endParaRPr lang="en-US"/>
        </a:p>
      </dgm:t>
    </dgm:pt>
    <dgm:pt modelId="{369AAEC7-4EAE-F241-9D24-E0153AE6860E}" type="sibTrans" cxnId="{751D881F-7DF5-8444-8B5A-2338619FDCFB}">
      <dgm:prSet/>
      <dgm:spPr/>
      <dgm:t>
        <a:bodyPr/>
        <a:lstStyle/>
        <a:p>
          <a:endParaRPr lang="en-US"/>
        </a:p>
      </dgm:t>
    </dgm:pt>
    <dgm:pt modelId="{17A1D789-5F22-E241-AD0F-06BAF1C370AF}">
      <dgm:prSet phldrT="[Text]"/>
      <dgm:spPr/>
      <dgm:t>
        <a:bodyPr/>
        <a:lstStyle/>
        <a:p>
          <a:r>
            <a:rPr lang="en-US">
              <a:solidFill>
                <a:schemeClr val="accent6"/>
              </a:solidFill>
            </a:rPr>
            <a:t>Operate &amp; Monitor</a:t>
          </a:r>
        </a:p>
      </dgm:t>
    </dgm:pt>
    <dgm:pt modelId="{AD1E5D4A-F8A7-2A4A-B74A-8671991F1156}" type="parTrans" cxnId="{2B1992C3-6D9D-5E47-A424-B68880624920}">
      <dgm:prSet/>
      <dgm:spPr/>
      <dgm:t>
        <a:bodyPr/>
        <a:lstStyle/>
        <a:p>
          <a:endParaRPr lang="en-US"/>
        </a:p>
      </dgm:t>
    </dgm:pt>
    <dgm:pt modelId="{FC8EE0C8-FD4A-5849-BBDB-7C1A0506F52D}" type="sibTrans" cxnId="{2B1992C3-6D9D-5E47-A424-B68880624920}">
      <dgm:prSet/>
      <dgm:spPr/>
      <dgm:t>
        <a:bodyPr/>
        <a:lstStyle/>
        <a:p>
          <a:endParaRPr lang="en-US"/>
        </a:p>
      </dgm:t>
    </dgm:pt>
    <dgm:pt modelId="{ACC219A6-5864-EA40-BA72-19CEDB22427A}" type="pres">
      <dgm:prSet presAssocID="{37C11198-478F-FC49-8392-8C4B470546EA}" presName="cycle" presStyleCnt="0">
        <dgm:presLayoutVars>
          <dgm:dir/>
          <dgm:resizeHandles val="exact"/>
        </dgm:presLayoutVars>
      </dgm:prSet>
      <dgm:spPr/>
    </dgm:pt>
    <dgm:pt modelId="{6D50D297-2769-CC49-BCF9-A1A106E3E34A}" type="pres">
      <dgm:prSet presAssocID="{257225A8-0584-6846-AF3C-8D81023773FE}" presName="dummy" presStyleCnt="0"/>
      <dgm:spPr/>
    </dgm:pt>
    <dgm:pt modelId="{F3D2F8FE-5B45-C84A-9A42-77D73C42B8FE}" type="pres">
      <dgm:prSet presAssocID="{257225A8-0584-6846-AF3C-8D81023773FE}" presName="node" presStyleLbl="revTx" presStyleIdx="0" presStyleCnt="4">
        <dgm:presLayoutVars>
          <dgm:bulletEnabled val="1"/>
        </dgm:presLayoutVars>
      </dgm:prSet>
      <dgm:spPr/>
    </dgm:pt>
    <dgm:pt modelId="{B4B62789-8D79-0F40-8261-211BE08D548B}" type="pres">
      <dgm:prSet presAssocID="{2C1679CA-4036-524D-AE43-9BC8577027A1}" presName="sibTrans" presStyleLbl="node1" presStyleIdx="0" presStyleCnt="4"/>
      <dgm:spPr/>
    </dgm:pt>
    <dgm:pt modelId="{9D5F7587-9598-7243-BE7E-305864C331D8}" type="pres">
      <dgm:prSet presAssocID="{85936354-92CC-0C43-8E91-89B766E6E11B}" presName="dummy" presStyleCnt="0"/>
      <dgm:spPr/>
    </dgm:pt>
    <dgm:pt modelId="{CE95027B-F85F-8140-B093-E671FEE38483}" type="pres">
      <dgm:prSet presAssocID="{85936354-92CC-0C43-8E91-89B766E6E11B}" presName="node" presStyleLbl="revTx" presStyleIdx="1" presStyleCnt="4">
        <dgm:presLayoutVars>
          <dgm:bulletEnabled val="1"/>
        </dgm:presLayoutVars>
      </dgm:prSet>
      <dgm:spPr/>
    </dgm:pt>
    <dgm:pt modelId="{E05915D5-C316-0F48-8526-8A005B016D1C}" type="pres">
      <dgm:prSet presAssocID="{DBE82E7F-D5AD-E944-8A9B-84C5A65FFC35}" presName="sibTrans" presStyleLbl="node1" presStyleIdx="1" presStyleCnt="4"/>
      <dgm:spPr/>
    </dgm:pt>
    <dgm:pt modelId="{C9E37BB9-B481-ED44-B293-30A07E68E2F5}" type="pres">
      <dgm:prSet presAssocID="{FD5B16D4-E2E9-3042-BE1F-5F0922DFB62E}" presName="dummy" presStyleCnt="0"/>
      <dgm:spPr/>
    </dgm:pt>
    <dgm:pt modelId="{719B578C-E3B7-CD42-BD80-FCA6D7014A5A}" type="pres">
      <dgm:prSet presAssocID="{FD5B16D4-E2E9-3042-BE1F-5F0922DFB62E}" presName="node" presStyleLbl="revTx" presStyleIdx="2" presStyleCnt="4">
        <dgm:presLayoutVars>
          <dgm:bulletEnabled val="1"/>
        </dgm:presLayoutVars>
      </dgm:prSet>
      <dgm:spPr/>
    </dgm:pt>
    <dgm:pt modelId="{2B9361E9-3DF3-6646-99CF-3488DDF94270}" type="pres">
      <dgm:prSet presAssocID="{369AAEC7-4EAE-F241-9D24-E0153AE6860E}" presName="sibTrans" presStyleLbl="node1" presStyleIdx="2" presStyleCnt="4"/>
      <dgm:spPr/>
    </dgm:pt>
    <dgm:pt modelId="{E1F63A59-3F0B-764E-B2CF-FF09398944EC}" type="pres">
      <dgm:prSet presAssocID="{17A1D789-5F22-E241-AD0F-06BAF1C370AF}" presName="dummy" presStyleCnt="0"/>
      <dgm:spPr/>
    </dgm:pt>
    <dgm:pt modelId="{F65982F3-B5CD-BC4F-A9F3-4A6F46BEFDC6}" type="pres">
      <dgm:prSet presAssocID="{17A1D789-5F22-E241-AD0F-06BAF1C370AF}" presName="node" presStyleLbl="revTx" presStyleIdx="3" presStyleCnt="4">
        <dgm:presLayoutVars>
          <dgm:bulletEnabled val="1"/>
        </dgm:presLayoutVars>
      </dgm:prSet>
      <dgm:spPr/>
    </dgm:pt>
    <dgm:pt modelId="{2D702E74-915C-2E40-A218-56A77C5FE226}" type="pres">
      <dgm:prSet presAssocID="{FC8EE0C8-FD4A-5849-BBDB-7C1A0506F52D}" presName="sibTrans" presStyleLbl="node1" presStyleIdx="3" presStyleCnt="4"/>
      <dgm:spPr/>
    </dgm:pt>
  </dgm:ptLst>
  <dgm:cxnLst>
    <dgm:cxn modelId="{62A22B1C-215E-F949-A65A-45437A9A43D4}" type="presOf" srcId="{17A1D789-5F22-E241-AD0F-06BAF1C370AF}" destId="{F65982F3-B5CD-BC4F-A9F3-4A6F46BEFDC6}" srcOrd="0" destOrd="0" presId="urn:microsoft.com/office/officeart/2005/8/layout/cycle1"/>
    <dgm:cxn modelId="{751D881F-7DF5-8444-8B5A-2338619FDCFB}" srcId="{37C11198-478F-FC49-8392-8C4B470546EA}" destId="{FD5B16D4-E2E9-3042-BE1F-5F0922DFB62E}" srcOrd="2" destOrd="0" parTransId="{C5FE3F25-A094-4E44-A6A3-31F53550E1BD}" sibTransId="{369AAEC7-4EAE-F241-9D24-E0153AE6860E}"/>
    <dgm:cxn modelId="{0BCAFE4D-E2B6-E542-B308-47666DFC72CA}" type="presOf" srcId="{85936354-92CC-0C43-8E91-89B766E6E11B}" destId="{CE95027B-F85F-8140-B093-E671FEE38483}" srcOrd="0" destOrd="0" presId="urn:microsoft.com/office/officeart/2005/8/layout/cycle1"/>
    <dgm:cxn modelId="{F1B0AC5E-E55F-CE49-AFCA-9ABC2186FB7F}" type="presOf" srcId="{37C11198-478F-FC49-8392-8C4B470546EA}" destId="{ACC219A6-5864-EA40-BA72-19CEDB22427A}" srcOrd="0" destOrd="0" presId="urn:microsoft.com/office/officeart/2005/8/layout/cycle1"/>
    <dgm:cxn modelId="{EFA34265-9209-B24A-B025-C255ADAF2EEB}" type="presOf" srcId="{FD5B16D4-E2E9-3042-BE1F-5F0922DFB62E}" destId="{719B578C-E3B7-CD42-BD80-FCA6D7014A5A}" srcOrd="0" destOrd="0" presId="urn:microsoft.com/office/officeart/2005/8/layout/cycle1"/>
    <dgm:cxn modelId="{42CBF87E-AA7B-D541-9FF7-5FEEC0325743}" type="presOf" srcId="{2C1679CA-4036-524D-AE43-9BC8577027A1}" destId="{B4B62789-8D79-0F40-8261-211BE08D548B}" srcOrd="0" destOrd="0" presId="urn:microsoft.com/office/officeart/2005/8/layout/cycle1"/>
    <dgm:cxn modelId="{9F72C97F-6B6B-D54D-8814-04336CB2D5C3}" srcId="{37C11198-478F-FC49-8392-8C4B470546EA}" destId="{85936354-92CC-0C43-8E91-89B766E6E11B}" srcOrd="1" destOrd="0" parTransId="{E044AF04-6BAB-D347-89D2-98242DD26DEA}" sibTransId="{DBE82E7F-D5AD-E944-8A9B-84C5A65FFC35}"/>
    <dgm:cxn modelId="{79DEB193-CECF-5646-BEEE-CAC13FD8B0CD}" srcId="{37C11198-478F-FC49-8392-8C4B470546EA}" destId="{257225A8-0584-6846-AF3C-8D81023773FE}" srcOrd="0" destOrd="0" parTransId="{F5D65343-4305-7C4B-994E-D8CA20095554}" sibTransId="{2C1679CA-4036-524D-AE43-9BC8577027A1}"/>
    <dgm:cxn modelId="{247A1FA0-826D-9E43-B507-C90C808765C0}" type="presOf" srcId="{DBE82E7F-D5AD-E944-8A9B-84C5A65FFC35}" destId="{E05915D5-C316-0F48-8526-8A005B016D1C}" srcOrd="0" destOrd="0" presId="urn:microsoft.com/office/officeart/2005/8/layout/cycle1"/>
    <dgm:cxn modelId="{2B1992C3-6D9D-5E47-A424-B68880624920}" srcId="{37C11198-478F-FC49-8392-8C4B470546EA}" destId="{17A1D789-5F22-E241-AD0F-06BAF1C370AF}" srcOrd="3" destOrd="0" parTransId="{AD1E5D4A-F8A7-2A4A-B74A-8671991F1156}" sibTransId="{FC8EE0C8-FD4A-5849-BBDB-7C1A0506F52D}"/>
    <dgm:cxn modelId="{A161CBCE-4620-3944-8476-BD16BD821D7A}" type="presOf" srcId="{257225A8-0584-6846-AF3C-8D81023773FE}" destId="{F3D2F8FE-5B45-C84A-9A42-77D73C42B8FE}" srcOrd="0" destOrd="0" presId="urn:microsoft.com/office/officeart/2005/8/layout/cycle1"/>
    <dgm:cxn modelId="{862CD6E4-BD0A-7343-B9E7-E7BD9FE2FFA0}" type="presOf" srcId="{FC8EE0C8-FD4A-5849-BBDB-7C1A0506F52D}" destId="{2D702E74-915C-2E40-A218-56A77C5FE226}" srcOrd="0" destOrd="0" presId="urn:microsoft.com/office/officeart/2005/8/layout/cycle1"/>
    <dgm:cxn modelId="{30513FE5-F4C4-C34B-82B7-CFA83FB8830A}" type="presOf" srcId="{369AAEC7-4EAE-F241-9D24-E0153AE6860E}" destId="{2B9361E9-3DF3-6646-99CF-3488DDF94270}" srcOrd="0" destOrd="0" presId="urn:microsoft.com/office/officeart/2005/8/layout/cycle1"/>
    <dgm:cxn modelId="{CCF24E9F-DD13-1340-A844-528BFB53411C}" type="presParOf" srcId="{ACC219A6-5864-EA40-BA72-19CEDB22427A}" destId="{6D50D297-2769-CC49-BCF9-A1A106E3E34A}" srcOrd="0" destOrd="0" presId="urn:microsoft.com/office/officeart/2005/8/layout/cycle1"/>
    <dgm:cxn modelId="{17D09983-4F18-164E-9552-99710E2ADC1B}" type="presParOf" srcId="{ACC219A6-5864-EA40-BA72-19CEDB22427A}" destId="{F3D2F8FE-5B45-C84A-9A42-77D73C42B8FE}" srcOrd="1" destOrd="0" presId="urn:microsoft.com/office/officeart/2005/8/layout/cycle1"/>
    <dgm:cxn modelId="{6DCD2AC3-3E6F-6242-B572-6C8598EE5D73}" type="presParOf" srcId="{ACC219A6-5864-EA40-BA72-19CEDB22427A}" destId="{B4B62789-8D79-0F40-8261-211BE08D548B}" srcOrd="2" destOrd="0" presId="urn:microsoft.com/office/officeart/2005/8/layout/cycle1"/>
    <dgm:cxn modelId="{CAF8047F-A98E-8245-82B3-A6FE55037C98}" type="presParOf" srcId="{ACC219A6-5864-EA40-BA72-19CEDB22427A}" destId="{9D5F7587-9598-7243-BE7E-305864C331D8}" srcOrd="3" destOrd="0" presId="urn:microsoft.com/office/officeart/2005/8/layout/cycle1"/>
    <dgm:cxn modelId="{46EB3796-F93E-E442-A929-68E6B0E14D09}" type="presParOf" srcId="{ACC219A6-5864-EA40-BA72-19CEDB22427A}" destId="{CE95027B-F85F-8140-B093-E671FEE38483}" srcOrd="4" destOrd="0" presId="urn:microsoft.com/office/officeart/2005/8/layout/cycle1"/>
    <dgm:cxn modelId="{BA917B48-6E9F-DF4D-9B3F-453E2DD3ADCA}" type="presParOf" srcId="{ACC219A6-5864-EA40-BA72-19CEDB22427A}" destId="{E05915D5-C316-0F48-8526-8A005B016D1C}" srcOrd="5" destOrd="0" presId="urn:microsoft.com/office/officeart/2005/8/layout/cycle1"/>
    <dgm:cxn modelId="{2DFBE120-599A-6248-B1F2-B9A771C6BA35}" type="presParOf" srcId="{ACC219A6-5864-EA40-BA72-19CEDB22427A}" destId="{C9E37BB9-B481-ED44-B293-30A07E68E2F5}" srcOrd="6" destOrd="0" presId="urn:microsoft.com/office/officeart/2005/8/layout/cycle1"/>
    <dgm:cxn modelId="{5F3AAFD0-5B6B-1C41-9622-9EAD9918F9CB}" type="presParOf" srcId="{ACC219A6-5864-EA40-BA72-19CEDB22427A}" destId="{719B578C-E3B7-CD42-BD80-FCA6D7014A5A}" srcOrd="7" destOrd="0" presId="urn:microsoft.com/office/officeart/2005/8/layout/cycle1"/>
    <dgm:cxn modelId="{CB519DE6-CB90-9F4F-A667-A3506EFC46ED}" type="presParOf" srcId="{ACC219A6-5864-EA40-BA72-19CEDB22427A}" destId="{2B9361E9-3DF3-6646-99CF-3488DDF94270}" srcOrd="8" destOrd="0" presId="urn:microsoft.com/office/officeart/2005/8/layout/cycle1"/>
    <dgm:cxn modelId="{B03176A3-2D48-A845-8063-0E4D48834B7F}" type="presParOf" srcId="{ACC219A6-5864-EA40-BA72-19CEDB22427A}" destId="{E1F63A59-3F0B-764E-B2CF-FF09398944EC}" srcOrd="9" destOrd="0" presId="urn:microsoft.com/office/officeart/2005/8/layout/cycle1"/>
    <dgm:cxn modelId="{C500F355-8DA1-444C-BCE1-F012E8721CEA}" type="presParOf" srcId="{ACC219A6-5864-EA40-BA72-19CEDB22427A}" destId="{F65982F3-B5CD-BC4F-A9F3-4A6F46BEFDC6}" srcOrd="10" destOrd="0" presId="urn:microsoft.com/office/officeart/2005/8/layout/cycle1"/>
    <dgm:cxn modelId="{8AF4C945-D443-1D44-BCBB-60A4BD9C32A1}" type="presParOf" srcId="{ACC219A6-5864-EA40-BA72-19CEDB22427A}" destId="{2D702E74-915C-2E40-A218-56A77C5FE226}"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DC7B8-98BD-C343-A4B5-7403A088B67F}">
      <dsp:nvSpPr>
        <dsp:cNvPr id="0" name=""/>
        <dsp:cNvSpPr/>
      </dsp:nvSpPr>
      <dsp:spPr>
        <a:xfrm>
          <a:off x="0" y="1443894"/>
          <a:ext cx="2747225" cy="732498"/>
        </a:xfrm>
        <a:prstGeom prst="homePlat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Regulation Adoption</a:t>
          </a:r>
        </a:p>
      </dsp:txBody>
      <dsp:txXfrm>
        <a:off x="0" y="1443894"/>
        <a:ext cx="2564101" cy="732498"/>
      </dsp:txXfrm>
    </dsp:sp>
    <dsp:sp modelId="{95B2AC88-FCDB-3B4C-8630-02A4E7E6348D}">
      <dsp:nvSpPr>
        <dsp:cNvPr id="0" name=""/>
        <dsp:cNvSpPr/>
      </dsp:nvSpPr>
      <dsp:spPr>
        <a:xfrm>
          <a:off x="2340687" y="1445718"/>
          <a:ext cx="2747225" cy="732498"/>
        </a:xfrm>
        <a:prstGeom prst="chevron">
          <a:avLst/>
        </a:prstGeom>
        <a:solidFill>
          <a:srgbClr val="E9786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Effective &amp; Enforceable</a:t>
          </a:r>
        </a:p>
      </dsp:txBody>
      <dsp:txXfrm>
        <a:off x="2706936" y="1445718"/>
        <a:ext cx="2014727" cy="732498"/>
      </dsp:txXfrm>
    </dsp:sp>
    <dsp:sp modelId="{005ED22D-7BE0-6542-A311-4091A0301331}">
      <dsp:nvSpPr>
        <dsp:cNvPr id="0" name=""/>
        <dsp:cNvSpPr/>
      </dsp:nvSpPr>
      <dsp:spPr>
        <a:xfrm>
          <a:off x="4719142" y="1447553"/>
          <a:ext cx="2747225" cy="732498"/>
        </a:xfrm>
        <a:prstGeom prst="chevron">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Implementing &amp; Enforcement</a:t>
          </a:r>
        </a:p>
      </dsp:txBody>
      <dsp:txXfrm>
        <a:off x="5085391" y="1447553"/>
        <a:ext cx="2014727" cy="732498"/>
      </dsp:txXfrm>
    </dsp:sp>
    <dsp:sp modelId="{381D5EDC-3871-FA43-B4C4-55CC04375BFF}">
      <dsp:nvSpPr>
        <dsp:cNvPr id="0" name=""/>
        <dsp:cNvSpPr/>
      </dsp:nvSpPr>
      <dsp:spPr>
        <a:xfrm>
          <a:off x="7115239" y="1446432"/>
          <a:ext cx="2747225" cy="732498"/>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Compliance</a:t>
          </a:r>
        </a:p>
      </dsp:txBody>
      <dsp:txXfrm>
        <a:off x="7481488" y="1446432"/>
        <a:ext cx="2014727" cy="732498"/>
      </dsp:txXfrm>
    </dsp:sp>
    <dsp:sp modelId="{C7EA5804-5CF5-6647-AF24-BF3F143E596D}">
      <dsp:nvSpPr>
        <dsp:cNvPr id="0" name=""/>
        <dsp:cNvSpPr/>
      </dsp:nvSpPr>
      <dsp:spPr>
        <a:xfrm>
          <a:off x="8793939" y="1418762"/>
          <a:ext cx="2747225" cy="732498"/>
        </a:xfrm>
        <a:prstGeom prst="chevron">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Monitoring &amp; Feedback</a:t>
          </a:r>
        </a:p>
      </dsp:txBody>
      <dsp:txXfrm>
        <a:off x="9160188" y="1418762"/>
        <a:ext cx="2014727" cy="732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2F8FE-5B45-C84A-9A42-77D73C42B8FE}">
      <dsp:nvSpPr>
        <dsp:cNvPr id="0" name=""/>
        <dsp:cNvSpPr/>
      </dsp:nvSpPr>
      <dsp:spPr>
        <a:xfrm>
          <a:off x="2690174" y="60665"/>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C00000"/>
              </a:solidFill>
            </a:rPr>
            <a:t>Assessment</a:t>
          </a:r>
        </a:p>
      </dsp:txBody>
      <dsp:txXfrm>
        <a:off x="2690174" y="60665"/>
        <a:ext cx="963205" cy="963205"/>
      </dsp:txXfrm>
    </dsp:sp>
    <dsp:sp modelId="{B4B62789-8D79-0F40-8261-211BE08D548B}">
      <dsp:nvSpPr>
        <dsp:cNvPr id="0" name=""/>
        <dsp:cNvSpPr/>
      </dsp:nvSpPr>
      <dsp:spPr>
        <a:xfrm>
          <a:off x="993990" y="52"/>
          <a:ext cx="2720001" cy="2720001"/>
        </a:xfrm>
        <a:prstGeom prst="circularArrow">
          <a:avLst>
            <a:gd name="adj1" fmla="val 6905"/>
            <a:gd name="adj2" fmla="val 465612"/>
            <a:gd name="adj3" fmla="val 548323"/>
            <a:gd name="adj4" fmla="val 205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5027B-F85F-8140-B093-E671FEE38483}">
      <dsp:nvSpPr>
        <dsp:cNvPr id="0" name=""/>
        <dsp:cNvSpPr/>
      </dsp:nvSpPr>
      <dsp:spPr>
        <a:xfrm>
          <a:off x="2690174" y="1696236"/>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rPr>
            <a:t>Governance &amp; Design</a:t>
          </a:r>
        </a:p>
      </dsp:txBody>
      <dsp:txXfrm>
        <a:off x="2690174" y="1696236"/>
        <a:ext cx="963205" cy="963205"/>
      </dsp:txXfrm>
    </dsp:sp>
    <dsp:sp modelId="{E05915D5-C316-0F48-8526-8A005B016D1C}">
      <dsp:nvSpPr>
        <dsp:cNvPr id="0" name=""/>
        <dsp:cNvSpPr/>
      </dsp:nvSpPr>
      <dsp:spPr>
        <a:xfrm>
          <a:off x="993990" y="52"/>
          <a:ext cx="2720001" cy="2720001"/>
        </a:xfrm>
        <a:prstGeom prst="circularArrow">
          <a:avLst>
            <a:gd name="adj1" fmla="val 6905"/>
            <a:gd name="adj2" fmla="val 465612"/>
            <a:gd name="adj3" fmla="val 5948323"/>
            <a:gd name="adj4" fmla="val 43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B578C-E3B7-CD42-BD80-FCA6D7014A5A}">
      <dsp:nvSpPr>
        <dsp:cNvPr id="0" name=""/>
        <dsp:cNvSpPr/>
      </dsp:nvSpPr>
      <dsp:spPr>
        <a:xfrm>
          <a:off x="1054603" y="1696236"/>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Transform &amp; Deploy</a:t>
          </a:r>
        </a:p>
      </dsp:txBody>
      <dsp:txXfrm>
        <a:off x="1054603" y="1696236"/>
        <a:ext cx="963205" cy="963205"/>
      </dsp:txXfrm>
    </dsp:sp>
    <dsp:sp modelId="{2B9361E9-3DF3-6646-99CF-3488DDF94270}">
      <dsp:nvSpPr>
        <dsp:cNvPr id="0" name=""/>
        <dsp:cNvSpPr/>
      </dsp:nvSpPr>
      <dsp:spPr>
        <a:xfrm>
          <a:off x="993990" y="52"/>
          <a:ext cx="2720001" cy="2720001"/>
        </a:xfrm>
        <a:prstGeom prst="circularArrow">
          <a:avLst>
            <a:gd name="adj1" fmla="val 6905"/>
            <a:gd name="adj2" fmla="val 465612"/>
            <a:gd name="adj3" fmla="val 11348323"/>
            <a:gd name="adj4" fmla="val 97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982F3-B5CD-BC4F-A9F3-4A6F46BEFDC6}">
      <dsp:nvSpPr>
        <dsp:cNvPr id="0" name=""/>
        <dsp:cNvSpPr/>
      </dsp:nvSpPr>
      <dsp:spPr>
        <a:xfrm>
          <a:off x="1054603" y="60665"/>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solidFill>
            </a:rPr>
            <a:t>Operate &amp; Monitor</a:t>
          </a:r>
        </a:p>
      </dsp:txBody>
      <dsp:txXfrm>
        <a:off x="1054603" y="60665"/>
        <a:ext cx="963205" cy="963205"/>
      </dsp:txXfrm>
    </dsp:sp>
    <dsp:sp modelId="{2D702E74-915C-2E40-A218-56A77C5FE226}">
      <dsp:nvSpPr>
        <dsp:cNvPr id="0" name=""/>
        <dsp:cNvSpPr/>
      </dsp:nvSpPr>
      <dsp:spPr>
        <a:xfrm>
          <a:off x="993990" y="52"/>
          <a:ext cx="2720001" cy="2720001"/>
        </a:xfrm>
        <a:prstGeom prst="circularArrow">
          <a:avLst>
            <a:gd name="adj1" fmla="val 6905"/>
            <a:gd name="adj2" fmla="val 465612"/>
            <a:gd name="adj3" fmla="val 16748323"/>
            <a:gd name="adj4" fmla="val 151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792D7-7550-644E-A705-B88F69254B8B}" type="datetimeFigureOut">
              <a:rPr lang="en-US" smtClean="0"/>
              <a:t>7/24/20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20BBD-8D3E-1341-8F81-5C7B45971346}" type="slidenum">
              <a:rPr lang="en-US" smtClean="0"/>
              <a:t>‹#›</a:t>
            </a:fld>
            <a:endParaRPr lang="en-US"/>
          </a:p>
        </p:txBody>
      </p:sp>
    </p:spTree>
    <p:extLst>
      <p:ext uri="{BB962C8B-B14F-4D97-AF65-F5344CB8AC3E}">
        <p14:creationId xmlns:p14="http://schemas.microsoft.com/office/powerpoint/2010/main" val="328805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ur-lex.europa.eu/legal-content/EN/TXT/HTML/?uri=CELEX:12012M/TX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Transparency and modalities (Art. 12): Transparent information, communication and modalities for the exercise of the rights of the data subject</a:t>
            </a:r>
          </a:p>
          <a:p>
            <a:pPr lvl="1">
              <a:lnSpc>
                <a:spcPct val="90000"/>
              </a:lnSpc>
              <a:spcBef>
                <a:spcPts val="500"/>
              </a:spcBef>
              <a:buChar char="•"/>
            </a:pPr>
            <a:r>
              <a:rPr lang="en-US"/>
              <a:t>Information and access to personal data</a:t>
            </a:r>
          </a:p>
          <a:p>
            <a:pPr lvl="2">
              <a:lnSpc>
                <a:spcPct val="90000"/>
              </a:lnSpc>
              <a:spcBef>
                <a:spcPts val="500"/>
              </a:spcBef>
              <a:buFont typeface="Wingdings,Sans-Serif"/>
              <a:buChar char="•"/>
            </a:pPr>
            <a:r>
              <a:rPr lang="en-US"/>
              <a:t>Information to be provided where personal data are collected (Art. 13 &amp; 14);</a:t>
            </a:r>
          </a:p>
          <a:p>
            <a:pPr lvl="2">
              <a:lnSpc>
                <a:spcPct val="90000"/>
              </a:lnSpc>
              <a:spcBef>
                <a:spcPts val="500"/>
              </a:spcBef>
              <a:buFont typeface="Wingdings,Sans-Serif"/>
              <a:buChar char="•"/>
            </a:pPr>
            <a:r>
              <a:rPr lang="en-US"/>
              <a:t>Right of access by the data subject (Art. 15).</a:t>
            </a:r>
          </a:p>
          <a:p>
            <a:pPr lvl="1">
              <a:lnSpc>
                <a:spcPct val="90000"/>
              </a:lnSpc>
              <a:spcBef>
                <a:spcPts val="500"/>
              </a:spcBef>
              <a:buFont typeface="Wingdings,Sans-Serif"/>
              <a:buChar char="•"/>
            </a:pPr>
            <a:r>
              <a:rPr lang="en-US"/>
              <a:t>Rectification and erasure</a:t>
            </a:r>
          </a:p>
          <a:p>
            <a:pPr lvl="2">
              <a:lnSpc>
                <a:spcPct val="90000"/>
              </a:lnSpc>
              <a:spcBef>
                <a:spcPts val="500"/>
              </a:spcBef>
              <a:buFont typeface="Wingdings,Sans-Serif"/>
              <a:buChar char="•"/>
            </a:pPr>
            <a:r>
              <a:rPr lang="en-US"/>
              <a:t>Right to rectification (Art. 16);</a:t>
            </a:r>
          </a:p>
          <a:p>
            <a:pPr lvl="2">
              <a:lnSpc>
                <a:spcPct val="90000"/>
              </a:lnSpc>
              <a:spcBef>
                <a:spcPts val="500"/>
              </a:spcBef>
              <a:buFont typeface="Wingdings,Sans-Serif"/>
              <a:buChar char="•"/>
            </a:pPr>
            <a:r>
              <a:rPr lang="en-US"/>
              <a:t>Right to erasure / Right to be forgotten (Art. 17);</a:t>
            </a:r>
          </a:p>
          <a:p>
            <a:pPr lvl="2">
              <a:lnSpc>
                <a:spcPct val="90000"/>
              </a:lnSpc>
              <a:spcBef>
                <a:spcPts val="500"/>
              </a:spcBef>
              <a:buFont typeface="Wingdings,Sans-Serif"/>
              <a:buChar char="•"/>
            </a:pPr>
            <a:r>
              <a:rPr lang="en-US"/>
              <a:t>Right to restriction of processing (Art. 18);</a:t>
            </a:r>
          </a:p>
          <a:p>
            <a:pPr lvl="2">
              <a:lnSpc>
                <a:spcPct val="90000"/>
              </a:lnSpc>
              <a:spcBef>
                <a:spcPts val="500"/>
              </a:spcBef>
              <a:buFont typeface="Wingdings,Sans-Serif"/>
              <a:buChar char="•"/>
            </a:pPr>
            <a:r>
              <a:rPr lang="en-US"/>
              <a:t>Notification obligation regarding rectification or erasure of personal data or restriction of processing (Art. 19);</a:t>
            </a:r>
          </a:p>
          <a:p>
            <a:pPr lvl="2">
              <a:lnSpc>
                <a:spcPct val="90000"/>
              </a:lnSpc>
              <a:spcBef>
                <a:spcPts val="500"/>
              </a:spcBef>
              <a:buFont typeface="Wingdings,Sans-Serif"/>
              <a:buChar char="•"/>
            </a:pPr>
            <a:r>
              <a:rPr lang="en-US"/>
              <a:t>Right to data portability (Art. 20).</a:t>
            </a:r>
          </a:p>
          <a:p>
            <a:pPr lvl="1">
              <a:lnSpc>
                <a:spcPct val="90000"/>
              </a:lnSpc>
              <a:spcBef>
                <a:spcPts val="500"/>
              </a:spcBef>
              <a:buFont typeface="Wingdings,Sans-Serif"/>
              <a:buChar char="•"/>
            </a:pPr>
            <a:r>
              <a:rPr lang="en-US"/>
              <a:t>Right to object and automated individual decision-making</a:t>
            </a:r>
          </a:p>
          <a:p>
            <a:pPr lvl="2">
              <a:lnSpc>
                <a:spcPct val="90000"/>
              </a:lnSpc>
              <a:spcBef>
                <a:spcPts val="500"/>
              </a:spcBef>
              <a:buFont typeface="Wingdings,Sans-Serif"/>
              <a:buChar char="•"/>
            </a:pPr>
            <a:r>
              <a:rPr lang="en-US"/>
              <a:t>Right to object (Art. 21);</a:t>
            </a:r>
          </a:p>
          <a:p>
            <a:pPr lvl="2">
              <a:lnSpc>
                <a:spcPct val="90000"/>
              </a:lnSpc>
              <a:spcBef>
                <a:spcPts val="500"/>
              </a:spcBef>
              <a:buFont typeface="Wingdings,Sans-Serif"/>
              <a:buChar char="•"/>
            </a:pPr>
            <a:r>
              <a:rPr lang="en-US"/>
              <a:t>Automated individual decision-making, including profiling (Art. 22)</a:t>
            </a:r>
          </a:p>
          <a:p>
            <a:pPr lvl="1">
              <a:lnSpc>
                <a:spcPct val="90000"/>
              </a:lnSpc>
              <a:spcBef>
                <a:spcPts val="500"/>
              </a:spcBef>
              <a:buFont typeface="Wingdings,Sans-Serif"/>
              <a:buChar char="•"/>
            </a:pPr>
            <a:r>
              <a:rPr lang="en-US"/>
              <a:t>Restrictions (Art. 23): Union or Member State law to which the data controller or processor is subject may restrict by way of a legislative measure the scope of the obligations and rights.</a:t>
            </a:r>
          </a:p>
          <a:p>
            <a:pPr marL="285750" indent="-285750">
              <a:lnSpc>
                <a:spcPct val="90000"/>
              </a:lnSpc>
              <a:spcBef>
                <a:spcPts val="1000"/>
              </a:spcBef>
              <a:buFont typeface="Wingdings,Sans-Serif"/>
              <a:buChar char="q"/>
            </a:pPr>
            <a:endParaRPr lang="en-US"/>
          </a:p>
        </p:txBody>
      </p:sp>
      <p:sp>
        <p:nvSpPr>
          <p:cNvPr id="4" name="Slide Number Placeholder 3"/>
          <p:cNvSpPr>
            <a:spLocks noGrp="1"/>
          </p:cNvSpPr>
          <p:nvPr>
            <p:ph type="sldNum" sz="quarter" idx="5"/>
          </p:nvPr>
        </p:nvSpPr>
        <p:spPr/>
        <p:txBody>
          <a:bodyPr/>
          <a:lstStyle/>
          <a:p>
            <a:fld id="{87020BBD-8D3E-1341-8F81-5C7B45971346}" type="slidenum">
              <a:rPr lang="en-US" smtClean="0"/>
              <a:t>3</a:t>
            </a:fld>
            <a:endParaRPr lang="en-US"/>
          </a:p>
        </p:txBody>
      </p:sp>
    </p:spTree>
    <p:extLst>
      <p:ext uri="{BB962C8B-B14F-4D97-AF65-F5344CB8AC3E}">
        <p14:creationId xmlns:p14="http://schemas.microsoft.com/office/powerpoint/2010/main" val="250873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Material Scope (Art. 2)</a:t>
            </a:r>
          </a:p>
          <a:p>
            <a:pPr lvl="2">
              <a:lnSpc>
                <a:spcPct val="90000"/>
              </a:lnSpc>
              <a:spcBef>
                <a:spcPts val="500"/>
              </a:spcBef>
              <a:buFont typeface="Wingdings,Sans-Serif"/>
              <a:buChar char="•"/>
            </a:pPr>
            <a:r>
              <a:rPr lang="en-US"/>
              <a:t>Applies to the processing of personal data wholly or partly by automated means, and to the processing other than by automated means which form part of a filing system;</a:t>
            </a:r>
          </a:p>
          <a:p>
            <a:pPr lvl="2">
              <a:lnSpc>
                <a:spcPct val="90000"/>
              </a:lnSpc>
              <a:spcBef>
                <a:spcPts val="500"/>
              </a:spcBef>
              <a:buFont typeface="Wingdings,Sans-Serif"/>
              <a:buChar char="•"/>
            </a:pPr>
            <a:r>
              <a:rPr lang="en-US"/>
              <a:t>Not applies to the processing of personal data:</a:t>
            </a:r>
          </a:p>
          <a:p>
            <a:pPr marL="1714500" lvl="3" indent="-342900">
              <a:lnSpc>
                <a:spcPct val="90000"/>
              </a:lnSpc>
              <a:spcBef>
                <a:spcPts val="500"/>
              </a:spcBef>
              <a:buFont typeface="Wingdings,Sans-Serif"/>
              <a:buChar char="•"/>
            </a:pPr>
            <a:r>
              <a:rPr lang="en-US"/>
              <a:t>of an activity which falls outside the scope of Union law;</a:t>
            </a:r>
          </a:p>
          <a:p>
            <a:pPr marL="1714500" lvl="3" indent="-342900">
              <a:lnSpc>
                <a:spcPct val="90000"/>
              </a:lnSpc>
              <a:spcBef>
                <a:spcPts val="500"/>
              </a:spcBef>
              <a:buFont typeface="Wingdings,Sans-Serif"/>
              <a:buChar char="•"/>
            </a:pPr>
            <a:r>
              <a:rPr lang="en-US"/>
              <a:t>by the Member States which fall within the scope of </a:t>
            </a:r>
            <a:r>
              <a:rPr lang="en-US">
                <a:hlinkClick r:id="rId3"/>
              </a:rPr>
              <a:t>Chapter 2 of Title V of the TEU</a:t>
            </a:r>
            <a:r>
              <a:rPr lang="en-US"/>
              <a:t>;</a:t>
            </a:r>
          </a:p>
          <a:p>
            <a:pPr marL="1714500" lvl="3" indent="-342900">
              <a:lnSpc>
                <a:spcPct val="90000"/>
              </a:lnSpc>
              <a:spcBef>
                <a:spcPts val="500"/>
              </a:spcBef>
              <a:buFont typeface="Wingdings,Sans-Serif"/>
              <a:buChar char="•"/>
            </a:pPr>
            <a:r>
              <a:rPr lang="en-US"/>
              <a:t>by a natural person for a purely personal or household activity;</a:t>
            </a:r>
          </a:p>
          <a:p>
            <a:pPr marL="1714500" lvl="3" indent="-342900">
              <a:lnSpc>
                <a:spcPct val="90000"/>
              </a:lnSpc>
              <a:spcBef>
                <a:spcPts val="500"/>
              </a:spcBef>
              <a:buFont typeface="Wingdings,Sans-Serif"/>
              <a:buChar char="•"/>
            </a:pPr>
            <a:r>
              <a:rPr lang="en-US"/>
              <a:t>by competent authorities for the purposes of criminal related activities.</a:t>
            </a:r>
          </a:p>
          <a:p>
            <a:pPr lvl="1">
              <a:lnSpc>
                <a:spcPct val="90000"/>
              </a:lnSpc>
              <a:spcBef>
                <a:spcPts val="500"/>
              </a:spcBef>
              <a:buFont typeface="Wingdings,Sans-Serif"/>
              <a:buChar char="•"/>
            </a:pPr>
            <a:r>
              <a:rPr lang="en-US"/>
              <a:t>Territorial scope (Art. 3)</a:t>
            </a:r>
          </a:p>
          <a:p>
            <a:pPr lvl="2">
              <a:lnSpc>
                <a:spcPct val="90000"/>
              </a:lnSpc>
              <a:spcBef>
                <a:spcPts val="500"/>
              </a:spcBef>
              <a:buFont typeface="Wingdings,Sans-Serif"/>
              <a:buChar char="•"/>
            </a:pPr>
            <a:r>
              <a:rPr lang="en-US"/>
              <a:t>Applies to the processing by a controller or a processor that is established in the Union, regardless of whether the processing takes place in the Union or not;</a:t>
            </a:r>
          </a:p>
          <a:p>
            <a:pPr lvl="2">
              <a:lnSpc>
                <a:spcPct val="90000"/>
              </a:lnSpc>
              <a:spcBef>
                <a:spcPts val="500"/>
              </a:spcBef>
              <a:buFont typeface="Wingdings,Sans-Serif"/>
              <a:buChar char="•"/>
            </a:pPr>
            <a:r>
              <a:rPr lang="en-US"/>
              <a:t>Applies to the processing of personal data of data subjects (in the Union) by a controller or processor not established in the Union, where the activities are related to:</a:t>
            </a:r>
          </a:p>
          <a:p>
            <a:pPr marL="1714500" lvl="3" indent="-342900">
              <a:lnSpc>
                <a:spcPct val="90000"/>
              </a:lnSpc>
              <a:spcBef>
                <a:spcPts val="500"/>
              </a:spcBef>
              <a:buFont typeface="Wingdings,Sans-Serif"/>
              <a:buChar char="•"/>
            </a:pPr>
            <a:r>
              <a:rPr lang="en-US"/>
              <a:t>the offering of goods or services; or</a:t>
            </a:r>
          </a:p>
          <a:p>
            <a:pPr marL="1714500" lvl="3" indent="-342900">
              <a:lnSpc>
                <a:spcPct val="90000"/>
              </a:lnSpc>
              <a:spcBef>
                <a:spcPts val="500"/>
              </a:spcBef>
              <a:buFont typeface="Wingdings,Sans-Serif"/>
              <a:buChar char="•"/>
            </a:pPr>
            <a:r>
              <a:rPr lang="en-US"/>
              <a:t>the monitoring of their behaviour as far as their behaviour takes place within the Union.</a:t>
            </a:r>
          </a:p>
          <a:p>
            <a:pPr lvl="2">
              <a:lnSpc>
                <a:spcPct val="90000"/>
              </a:lnSpc>
              <a:spcBef>
                <a:spcPts val="500"/>
              </a:spcBef>
              <a:buFont typeface="Wingdings,Sans-Serif"/>
              <a:buChar char="•"/>
            </a:pPr>
            <a:r>
              <a:rPr lang="en-US"/>
              <a:t>Applies to the processing by a controller not established in the Union, but in a place where Member State law applies by virtue of public international law</a:t>
            </a:r>
          </a:p>
          <a:p>
            <a:endParaRPr lang="en-US">
              <a:cs typeface="Calibri"/>
            </a:endParaRPr>
          </a:p>
        </p:txBody>
      </p:sp>
      <p:sp>
        <p:nvSpPr>
          <p:cNvPr id="4" name="Slide Number Placeholder 3"/>
          <p:cNvSpPr>
            <a:spLocks noGrp="1"/>
          </p:cNvSpPr>
          <p:nvPr>
            <p:ph type="sldNum" sz="quarter" idx="5"/>
          </p:nvPr>
        </p:nvSpPr>
        <p:spPr/>
        <p:txBody>
          <a:bodyPr/>
          <a:lstStyle/>
          <a:p>
            <a:fld id="{87020BBD-8D3E-1341-8F81-5C7B45971346}" type="slidenum">
              <a:rPr lang="en-US" smtClean="0"/>
              <a:t>4</a:t>
            </a:fld>
            <a:endParaRPr lang="en-US"/>
          </a:p>
        </p:txBody>
      </p:sp>
    </p:spTree>
    <p:extLst>
      <p:ext uri="{BB962C8B-B14F-4D97-AF65-F5344CB8AC3E}">
        <p14:creationId xmlns:p14="http://schemas.microsoft.com/office/powerpoint/2010/main" val="250473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020BBD-8D3E-1341-8F81-5C7B45971346}" type="slidenum">
              <a:rPr lang="en-US" smtClean="0"/>
              <a:t>5</a:t>
            </a:fld>
            <a:endParaRPr lang="en-US"/>
          </a:p>
        </p:txBody>
      </p:sp>
    </p:spTree>
    <p:extLst>
      <p:ext uri="{BB962C8B-B14F-4D97-AF65-F5344CB8AC3E}">
        <p14:creationId xmlns:p14="http://schemas.microsoft.com/office/powerpoint/2010/main" val="429097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7</a:t>
            </a:fld>
            <a:endParaRPr lang="en-US"/>
          </a:p>
        </p:txBody>
      </p:sp>
    </p:spTree>
    <p:extLst>
      <p:ext uri="{BB962C8B-B14F-4D97-AF65-F5344CB8AC3E}">
        <p14:creationId xmlns:p14="http://schemas.microsoft.com/office/powerpoint/2010/main" val="179907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Assessment  - Conduct GDPR risk and privacy assessments across governance, people, processes, data, security</a:t>
            </a:r>
          </a:p>
          <a:p>
            <a:r>
              <a:rPr lang="en-US"/>
              <a:t>                        Develop GDPR Readiness Roadmap</a:t>
            </a:r>
          </a:p>
          <a:p>
            <a:r>
              <a:rPr lang="en-US"/>
              <a:t>                        Identify and map personal data</a:t>
            </a:r>
          </a:p>
          <a:p>
            <a:r>
              <a:rPr lang="en-US" sz="1200" b="0" i="0" kern="1200">
                <a:solidFill>
                  <a:schemeClr val="tx1"/>
                </a:solidFill>
                <a:effectLst/>
                <a:latin typeface="+mn-lt"/>
                <a:ea typeface="+mn-ea"/>
                <a:cs typeface="+mn-cs"/>
              </a:rPr>
              <a:t>IT governance, data protection and security: checking that best practices are in place throughout the business for management of personal data. This includes policies and procedures, accountability, reporting mechanisms and performance assessments.</a:t>
            </a:r>
          </a:p>
          <a:p>
            <a:r>
              <a:rPr lang="en-US" sz="1200" b="0" i="0" kern="1200">
                <a:solidFill>
                  <a:schemeClr val="tx1"/>
                </a:solidFill>
                <a:effectLst/>
                <a:latin typeface="+mn-lt"/>
                <a:ea typeface="+mn-ea"/>
                <a:cs typeface="+mn-cs"/>
              </a:rPr>
              <a:t>Risk management: ensuring that companies conduct regular risk assessments and that the necessary regime is in place for effective risk management. Making sure assessment of risk to data subjects in processing their data takes place.</a:t>
            </a:r>
          </a:p>
          <a:p>
            <a:r>
              <a:rPr lang="en-US" sz="1200" b="0" i="0" kern="1200">
                <a:solidFill>
                  <a:schemeClr val="tx1"/>
                </a:solidFill>
                <a:effectLst/>
                <a:latin typeface="+mn-lt"/>
                <a:ea typeface="+mn-ea"/>
                <a:cs typeface="+mn-cs"/>
              </a:rPr>
              <a:t>Data protection officer readiness: deciding whether a DPO is necessary, helping appoint a DPO.</a:t>
            </a:r>
          </a:p>
          <a:p>
            <a:r>
              <a:rPr lang="en-US" sz="1200" b="0" i="0" kern="1200">
                <a:solidFill>
                  <a:schemeClr val="tx1"/>
                </a:solidFill>
                <a:effectLst/>
                <a:latin typeface="+mn-lt"/>
                <a:ea typeface="+mn-ea"/>
                <a:cs typeface="+mn-cs"/>
              </a:rPr>
              <a:t>Privacy By design and default: making sure staff know their roles and responsibilities and ensuring the company can readily prove compliance. Using GDPR for competitive advantage and putting infrastructure in place that allows that.</a:t>
            </a:r>
          </a:p>
          <a:p>
            <a:r>
              <a:rPr lang="en-US" sz="1200" b="0" i="0" kern="1200">
                <a:solidFill>
                  <a:schemeClr val="tx1"/>
                </a:solidFill>
                <a:effectLst/>
                <a:latin typeface="+mn-lt"/>
                <a:ea typeface="+mn-ea"/>
                <a:cs typeface="+mn-cs"/>
              </a:rPr>
              <a:t>Scope of compliance: evaluation of the breadth of a company’s necessary compliance. This takes into account all data processing, data mapping and identifies cross-border processing, which often carries extra risk.</a:t>
            </a:r>
          </a:p>
          <a:p>
            <a:r>
              <a:rPr lang="en-US" sz="1200" b="0" i="0" kern="1200">
                <a:solidFill>
                  <a:schemeClr val="tx1"/>
                </a:solidFill>
                <a:effectLst/>
                <a:latin typeface="+mn-lt"/>
                <a:ea typeface="+mn-ea"/>
                <a:cs typeface="+mn-cs"/>
              </a:rPr>
              <a:t>Personal information management system (PIMS): examining a company’s system of documentation and ensuring it’s in scale with the size and complexity of the business. Adjusting or streamlining it to align with GDPR needs.</a:t>
            </a:r>
          </a:p>
          <a:p>
            <a:r>
              <a:rPr lang="en-US" sz="1200" b="0" i="0" kern="1200">
                <a:solidFill>
                  <a:schemeClr val="tx1"/>
                </a:solidFill>
                <a:effectLst/>
                <a:latin typeface="+mn-lt"/>
                <a:ea typeface="+mn-ea"/>
                <a:cs typeface="+mn-cs"/>
              </a:rPr>
              <a:t>Information security management system (ISMS): making sure the company’s ISMS fulfills its role of minimizing risk while efficiently managing sensitive data.</a:t>
            </a:r>
          </a:p>
          <a:p>
            <a:r>
              <a:rPr lang="en-US" sz="1200" b="0" i="0" kern="1200">
                <a:solidFill>
                  <a:schemeClr val="tx1"/>
                </a:solidFill>
                <a:effectLst/>
                <a:latin typeface="+mn-lt"/>
                <a:ea typeface="+mn-ea"/>
                <a:cs typeface="+mn-cs"/>
              </a:rPr>
              <a:t>Rights of data subjects: facilitating the various rights of natural persons (e.g. access rights, data erasure, portability, rectification, right to know name of DPO). Underlining the burden of proof that lies with data controllers in demonstrating grounds to override these rights.</a:t>
            </a:r>
          </a:p>
          <a:p>
            <a:r>
              <a:rPr lang="en-US" sz="1200" b="0" i="0" kern="1200">
                <a:solidFill>
                  <a:schemeClr val="tx1"/>
                </a:solidFill>
                <a:effectLst/>
                <a:latin typeface="+mn-lt"/>
                <a:ea typeface="+mn-ea"/>
                <a:cs typeface="+mn-cs"/>
              </a:rPr>
              <a:t>Data breach readiness and response: installing policies and procedures that enable fast reaction to data breaches and prompt reporting of them.</a:t>
            </a:r>
          </a:p>
          <a:p>
            <a:endParaRPr lang="en-US"/>
          </a:p>
          <a:p>
            <a:r>
              <a:rPr lang="en-US"/>
              <a:t>Governance &amp; Design -  Design governance, training, communication, and process standards </a:t>
            </a:r>
          </a:p>
          <a:p>
            <a:r>
              <a:rPr lang="en-US"/>
              <a:t>Design privacy, data management and security management standards </a:t>
            </a:r>
          </a:p>
          <a:p>
            <a:r>
              <a:rPr lang="en-US"/>
              <a:t>Develop and embed procedures, processes and tools • Deliver GDPR training </a:t>
            </a:r>
          </a:p>
          <a:p>
            <a:r>
              <a:rPr lang="en-US"/>
              <a:t>Develop and embed standards and policies using Privacy by Design, Security by Design </a:t>
            </a:r>
          </a:p>
          <a:p>
            <a:r>
              <a:rPr lang="en-US"/>
              <a:t>Detailed Data Discovery</a:t>
            </a:r>
          </a:p>
          <a:p>
            <a:endParaRPr lang="en-US"/>
          </a:p>
          <a:p>
            <a:r>
              <a:rPr lang="en-US"/>
              <a:t>Transform &amp; Deploy - Execute all relevant business processes </a:t>
            </a:r>
          </a:p>
          <a:p>
            <a:r>
              <a:rPr lang="en-US"/>
              <a:t>Monitor security and privacy using TOMs</a:t>
            </a:r>
          </a:p>
          <a:p>
            <a:r>
              <a:rPr lang="en-US"/>
              <a:t>Manage consent and data subject access rights </a:t>
            </a:r>
          </a:p>
          <a:p>
            <a:endParaRPr lang="en-US"/>
          </a:p>
          <a:p>
            <a:r>
              <a:rPr lang="en-US"/>
              <a:t>Operate &amp; Monitor - Monitor, assess, audit, report and evaluate adherence to GDPR standards</a:t>
            </a:r>
          </a:p>
        </p:txBody>
      </p:sp>
      <p:sp>
        <p:nvSpPr>
          <p:cNvPr id="4" name="Slide Number Placeholder 3"/>
          <p:cNvSpPr>
            <a:spLocks noGrp="1"/>
          </p:cNvSpPr>
          <p:nvPr>
            <p:ph type="sldNum" sz="quarter" idx="5"/>
          </p:nvPr>
        </p:nvSpPr>
        <p:spPr/>
        <p:txBody>
          <a:bodyPr/>
          <a:lstStyle/>
          <a:p>
            <a:fld id="{87020BBD-8D3E-1341-8F81-5C7B45971346}" type="slidenum">
              <a:rPr lang="en-US" smtClean="0"/>
              <a:t>8</a:t>
            </a:fld>
            <a:endParaRPr lang="en-US"/>
          </a:p>
        </p:txBody>
      </p:sp>
    </p:spTree>
    <p:extLst>
      <p:ext uri="{BB962C8B-B14F-4D97-AF65-F5344CB8AC3E}">
        <p14:creationId xmlns:p14="http://schemas.microsoft.com/office/powerpoint/2010/main" val="236771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C2D6CD-B261-7F4E-81AC-BE94B12E3441}" type="slidenum">
              <a:rPr lang="en-US" smtClean="0"/>
              <a:t>9</a:t>
            </a:fld>
            <a:endParaRPr lang="en-US"/>
          </a:p>
        </p:txBody>
      </p:sp>
    </p:spTree>
    <p:extLst>
      <p:ext uri="{BB962C8B-B14F-4D97-AF65-F5344CB8AC3E}">
        <p14:creationId xmlns:p14="http://schemas.microsoft.com/office/powerpoint/2010/main" val="420187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7B4C-0348-4554-909E-7E5A7B50EA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EE4E4-1A1B-490F-A9AA-CFD6D23E4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D22544-A6EA-4E11-9580-F2448E6A1D45}"/>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B7C26296-EABA-47DD-A20B-2B2A56BFB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AD665-1FE7-43E0-8B68-0FEBF9FA3E0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8175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04E5-5C81-4B51-9992-41EBA24CC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4254-C5F9-4BF2-911A-7C37E9DD8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BE150-2BC3-434B-B911-825E6FC4BA9E}"/>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79BEE65-D092-4CE0-B971-5B4995CC3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3AA95-C352-42D7-BD5D-813276A06735}"/>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331853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4E088-6978-418F-8CE8-488B24F9B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A7FCE6-4F8C-4E6D-9DAF-9EB7C7516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A0F68-AFC7-4E0A-9B0F-FB0DF1CAB46F}"/>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50AAF77A-404D-49F4-8BAE-BEAC4D522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A3145-5A96-46EA-857D-EE80389E2C8D}"/>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090599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 Internal Use Only</a:t>
            </a:r>
          </a:p>
        </p:txBody>
      </p:sp>
    </p:spTree>
    <p:extLst>
      <p:ext uri="{BB962C8B-B14F-4D97-AF65-F5344CB8AC3E}">
        <p14:creationId xmlns:p14="http://schemas.microsoft.com/office/powerpoint/2010/main" val="94075853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sp>
        <p:nvSpPr>
          <p:cNvPr id="8" name="TextBox 6"/>
          <p:cNvSpPr txBox="1"/>
          <p:nvPr/>
        </p:nvSpPr>
        <p:spPr>
          <a:xfrm>
            <a:off x="1026563" y="1506449"/>
            <a:ext cx="3814944" cy="1815892"/>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p>
          <a:p>
            <a:pPr algn="l">
              <a:defRPr/>
            </a:pPr>
            <a:endParaRPr lang="en-US" altLang="zh-CN" sz="1600" dirty="0">
              <a:solidFill>
                <a:schemeClr val="tx2">
                  <a:lumMod val="75000"/>
                  <a:lumOff val="25000"/>
                </a:schemeClr>
              </a:solidFill>
            </a:endParaRPr>
          </a:p>
          <a:p>
            <a:pPr algn="l">
              <a:defRPr/>
            </a:pPr>
            <a:r>
              <a:rPr lang="en-US" altLang="zh-CN" sz="1600" dirty="0">
                <a:solidFill>
                  <a:schemeClr val="tx2">
                    <a:lumMod val="75000"/>
                    <a:lumOff val="25000"/>
                  </a:schemeClr>
                </a:solidFill>
              </a:rPr>
              <a:t> Service Contact: </a:t>
            </a:r>
          </a:p>
          <a:p>
            <a:pPr marL="742950" lvl="1" indent="-285750" algn="l">
              <a:buFont typeface="Arial" panose="020B0604020202020204" pitchFamily="34" charset="0"/>
              <a:buChar char="•"/>
              <a:defRPr/>
            </a:pPr>
            <a:r>
              <a:rPr lang="en-US" altLang="zh-CN" sz="1600" dirty="0">
                <a:solidFill>
                  <a:schemeClr val="tx2">
                    <a:lumMod val="75000"/>
                    <a:lumOff val="25000"/>
                  </a:schemeClr>
                </a:solidFill>
              </a:rPr>
              <a:t>frank.zhang@futurewei.com</a:t>
            </a:r>
          </a:p>
          <a:p>
            <a:pPr marL="742950" lvl="1" indent="-285750" algn="l">
              <a:buFont typeface="Arial" panose="020B0604020202020204" pitchFamily="34" charset="0"/>
              <a:buChar char="•"/>
              <a:defRPr/>
            </a:pPr>
            <a:r>
              <a:rPr lang="en-US" altLang="zh-CN" sz="1600" dirty="0" err="1">
                <a:solidFill>
                  <a:schemeClr val="tx2">
                    <a:lumMod val="75000"/>
                    <a:lumOff val="25000"/>
                  </a:schemeClr>
                </a:solidFill>
              </a:rPr>
              <a:t>hongliang.tang@futurewei.com</a:t>
            </a:r>
            <a:endParaRPr lang="en-US" altLang="zh-CN" sz="16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2020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9482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7B2C-F52E-4DD6-BA2C-9AC91821E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781ED-856C-4E7F-99F4-8AAA33124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4BD6-7D3F-4618-BBDF-4D51E71CF87A}"/>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CE9AF1A-D4C2-456C-810B-9C3EAE39C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7A625-FB91-4C45-B17E-937D4A18B76F}"/>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4774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970-5CFB-47E0-9867-952D4ED01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86AC4-66AD-4A69-9B88-0C0DB1770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B590B-A085-418C-9446-2075BF03B253}"/>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42F7E70B-3ADF-4A42-9128-7789CCF28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06E1B-27B3-4F8C-B760-DAF0C93A6826}"/>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496306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A3EA-98FC-464D-951A-2743ABFFB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18A1D-9CEA-46DB-82BC-5D40EA1DB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C5706C-26C8-4498-A66F-5D5346C8F8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2FC88-C7D3-47DF-8ECC-59A408166EBE}"/>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74B47A1A-8E7C-40F7-BCAE-4167A8874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58DA4-2206-4BC2-98AB-A6DCE175BE5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18487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C539-402F-4E3E-9B4F-722EB498C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E16E1-3FDC-4520-9E26-400C25FE9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18B6D-B89F-4E70-8BFD-3F6139B05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AF2857-B9EE-46A4-91C7-D9389FE7B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D5C6D-0090-4052-BCE5-668CD25E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5EDCCB-30BA-4180-9DAA-D740C8D9FEBD}"/>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8" name="Footer Placeholder 7">
            <a:extLst>
              <a:ext uri="{FF2B5EF4-FFF2-40B4-BE49-F238E27FC236}">
                <a16:creationId xmlns:a16="http://schemas.microsoft.com/office/drawing/2014/main" id="{0E8B683A-57B0-4F1A-B517-A7BEA1266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5483D-810D-4AC9-AD51-1DC06852E2B2}"/>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909642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922-0EA2-4424-87A2-C1642EAD6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A002B1-FFC3-4E87-8E20-00EF71E84498}"/>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4" name="Footer Placeholder 3">
            <a:extLst>
              <a:ext uri="{FF2B5EF4-FFF2-40B4-BE49-F238E27FC236}">
                <a16:creationId xmlns:a16="http://schemas.microsoft.com/office/drawing/2014/main" id="{67AF2964-2764-48B9-8962-6373A8BA44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DC1F25-0797-40CF-8C5F-972E830B6D9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27300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B7151-8669-4A72-AD5B-A9B97091B669}"/>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3" name="Footer Placeholder 2">
            <a:extLst>
              <a:ext uri="{FF2B5EF4-FFF2-40B4-BE49-F238E27FC236}">
                <a16:creationId xmlns:a16="http://schemas.microsoft.com/office/drawing/2014/main" id="{9461E8C5-2936-455C-BC99-09EE907864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158AFC-D99C-49E0-AF39-92DBCB02DFE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60028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8CD-C4F4-4AF4-BCA9-FA968B74C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3DACD-873B-4A6F-A420-593AB1FF9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A6BB77-6601-4369-9A83-A4A72681E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47AD-C0B0-4889-B8EC-00548301392A}"/>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F49D62F0-69E9-4194-85DD-FFEBF9FD2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B84D9-86CB-49E2-96C7-A90561899CBC}"/>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9608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A583-914A-4E78-85E4-5C8A5D102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E5DAFA-1616-4524-9036-2B6DC2FC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A9235A-97A8-43EF-8C10-23579574A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2C1B6-1DD0-4EFC-ACED-08A116D5C729}"/>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C81F8B1C-BA5E-42FB-A121-4E5C1CDE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30A1A-C85C-4763-B651-6B9596B715F4}"/>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44438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BEAB7-2571-4E81-8E14-54469274C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F09D9-0BAC-44A8-B68D-9C7C1F302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40204-AA9F-4C88-8CD2-03D166DA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F689420-E032-40D5-848D-B8CD23858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5DB37-19F2-4952-8C72-795114B5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28C49-9EDE-44C4-9801-93E43072D9B9}" type="slidenum">
              <a:rPr lang="en-US" smtClean="0"/>
              <a:t>‹#›</a:t>
            </a:fld>
            <a:endParaRPr lang="en-US"/>
          </a:p>
        </p:txBody>
      </p:sp>
    </p:spTree>
    <p:extLst>
      <p:ext uri="{BB962C8B-B14F-4D97-AF65-F5344CB8AC3E}">
        <p14:creationId xmlns:p14="http://schemas.microsoft.com/office/powerpoint/2010/main" val="3787734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ur-lex.europa.eu/legal-content/EN/TXT/HTML/?uri=CELEX:12012M/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tiff"/></Relationships>
</file>

<file path=ppt/slides/_rels/slide6.xml.rels><?xml version="1.0" encoding="UTF-8" standalone="yes"?>
<Relationships xmlns="http://schemas.openxmlformats.org/package/2006/relationships"><Relationship Id="rId13" Type="http://schemas.openxmlformats.org/officeDocument/2006/relationships/hyperlink" Target="http://www.pngall.com/resume-png/download/3866" TargetMode="External"/><Relationship Id="rId18" Type="http://schemas.openxmlformats.org/officeDocument/2006/relationships/image" Target="../media/image26.png"/><Relationship Id="rId26" Type="http://schemas.openxmlformats.org/officeDocument/2006/relationships/image" Target="../media/image30.jpeg"/><Relationship Id="rId3" Type="http://schemas.openxmlformats.org/officeDocument/2006/relationships/hyperlink" Target="https://sqlactions.wordpress.com/2015/02/05/part-4private-cloud-demo-of-provisioning-vm-and-sql-db-using-tenant-portal/" TargetMode="External"/><Relationship Id="rId21" Type="http://schemas.openxmlformats.org/officeDocument/2006/relationships/hyperlink" Target="https://stackoverflow.com/questions/23439339/three-js-technique-for-turning-a-transparent-png-into-a-3d-card-with-the-geo" TargetMode="External"/><Relationship Id="rId34" Type="http://schemas.openxmlformats.org/officeDocument/2006/relationships/image" Target="../media/image34.jpeg"/><Relationship Id="rId7" Type="http://schemas.openxmlformats.org/officeDocument/2006/relationships/hyperlink" Target="https://pixabay.com/en/tag-label-yellow-price-tag-151102/" TargetMode="External"/><Relationship Id="rId12" Type="http://schemas.openxmlformats.org/officeDocument/2006/relationships/image" Target="../media/image23.png"/><Relationship Id="rId17" Type="http://schemas.openxmlformats.org/officeDocument/2006/relationships/hyperlink" Target="https://commons.wikimedia.org/wiki/File:Gnome-drive-harddisk.svg" TargetMode="External"/><Relationship Id="rId25" Type="http://schemas.openxmlformats.org/officeDocument/2006/relationships/hyperlink" Target="http://commons.wikimedia.org/wiki/user_talk:matanya" TargetMode="External"/><Relationship Id="rId33" Type="http://schemas.openxmlformats.org/officeDocument/2006/relationships/hyperlink" Target="http://openclipart.org/detail/183455/eco-green-machine-icon-by-dominiquechappard-183455" TargetMode="External"/><Relationship Id="rId2" Type="http://schemas.openxmlformats.org/officeDocument/2006/relationships/image" Target="../media/image18.png"/><Relationship Id="rId16" Type="http://schemas.openxmlformats.org/officeDocument/2006/relationships/image" Target="../media/image25.png"/><Relationship Id="rId20" Type="http://schemas.openxmlformats.org/officeDocument/2006/relationships/image" Target="../media/image27.png"/><Relationship Id="rId29" Type="http://schemas.openxmlformats.org/officeDocument/2006/relationships/hyperlink" Target="https://pixabay.com/en/camera-snapshot-analog-film-retro-306221/" TargetMode="Externa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hyperlink" Target="https://commons.wikimedia.org/wiki/File:System-users-3.svg" TargetMode="External"/><Relationship Id="rId24" Type="http://schemas.openxmlformats.org/officeDocument/2006/relationships/image" Target="../media/image29.png"/><Relationship Id="rId32" Type="http://schemas.openxmlformats.org/officeDocument/2006/relationships/image" Target="../media/image33.png"/><Relationship Id="rId5" Type="http://schemas.openxmlformats.org/officeDocument/2006/relationships/hyperlink" Target="https://computersciencewiki.org/index.php/API" TargetMode="External"/><Relationship Id="rId15" Type="http://schemas.openxmlformats.org/officeDocument/2006/relationships/hyperlink" Target="https://graphicdesign.stackexchange.com/questions/84902/is-there-icon-for-set-default" TargetMode="External"/><Relationship Id="rId23" Type="http://schemas.openxmlformats.org/officeDocument/2006/relationships/hyperlink" Target="https://commons.wikimedia.org/wiki/File:User.svg" TargetMode="External"/><Relationship Id="rId28" Type="http://schemas.openxmlformats.org/officeDocument/2006/relationships/image" Target="../media/image31.png"/><Relationship Id="rId10" Type="http://schemas.openxmlformats.org/officeDocument/2006/relationships/image" Target="../media/image22.png"/><Relationship Id="rId19" Type="http://schemas.openxmlformats.org/officeDocument/2006/relationships/hyperlink" Target="https://pixabay.com/en/cyber-security-security-lock-1915628/" TargetMode="External"/><Relationship Id="rId31" Type="http://schemas.openxmlformats.org/officeDocument/2006/relationships/hyperlink" Target="https://pxhere.com/en/photo/1447757" TargetMode="External"/><Relationship Id="rId4" Type="http://schemas.openxmlformats.org/officeDocument/2006/relationships/image" Target="../media/image19.png"/><Relationship Id="rId9" Type="http://schemas.openxmlformats.org/officeDocument/2006/relationships/hyperlink" Target="http://machinecompatible.blogspot.com/2013/10/why-im-not-switching-to-icloud-from.html" TargetMode="External"/><Relationship Id="rId14" Type="http://schemas.openxmlformats.org/officeDocument/2006/relationships/image" Target="../media/image24.png"/><Relationship Id="rId22" Type="http://schemas.openxmlformats.org/officeDocument/2006/relationships/image" Target="../media/image28.png"/><Relationship Id="rId27" Type="http://schemas.openxmlformats.org/officeDocument/2006/relationships/hyperlink" Target="https://askleo.com/how-should-i-back-up-my-computer-before-an-operating-system-upgrade/" TargetMode="External"/><Relationship Id="rId30" Type="http://schemas.openxmlformats.org/officeDocument/2006/relationships/image" Target="../media/image32.jpeg"/><Relationship Id="rId35" Type="http://schemas.openxmlformats.org/officeDocument/2006/relationships/hyperlink" Target="http://ia-bc.com/training.php?id=4" TargetMode="External"/><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pngall.com/goal-png"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3182825" y="2760447"/>
            <a:ext cx="6541942" cy="1203582"/>
          </a:xfrm>
        </p:spPr>
        <p:txBody>
          <a:bodyPr/>
          <a:lstStyle/>
          <a:p>
            <a:r>
              <a:rPr lang="en-US" b="1" dirty="0">
                <a:solidFill>
                  <a:schemeClr val="accent1"/>
                </a:solidFill>
              </a:rPr>
              <a:t>Futurewei GDPR Consulting Service Introduction</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normAutofit/>
          </a:bodyPr>
          <a:lstStyle/>
          <a:p>
            <a:r>
              <a:rPr lang="en-US" dirty="0"/>
              <a:t>Futurewei Boston Solution Group</a:t>
            </a:r>
          </a:p>
        </p:txBody>
      </p:sp>
      <p:pic>
        <p:nvPicPr>
          <p:cNvPr id="4" name="Picture 3">
            <a:extLst>
              <a:ext uri="{FF2B5EF4-FFF2-40B4-BE49-F238E27FC236}">
                <a16:creationId xmlns:a16="http://schemas.microsoft.com/office/drawing/2014/main" id="{5B2444B9-4768-A446-B8E0-A37192C2BB37}"/>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141000"/>
                    </a14:imgEffect>
                  </a14:imgLayer>
                </a14:imgProps>
              </a:ext>
            </a:extLst>
          </a:blip>
          <a:stretch>
            <a:fillRect/>
          </a:stretch>
        </p:blipFill>
        <p:spPr>
          <a:xfrm>
            <a:off x="1389701" y="2793827"/>
            <a:ext cx="1696397" cy="1136821"/>
          </a:xfrm>
          <a:prstGeom prst="rect">
            <a:avLst/>
          </a:prstGeom>
        </p:spPr>
      </p:pic>
    </p:spTree>
    <p:extLst>
      <p:ext uri="{BB962C8B-B14F-4D97-AF65-F5344CB8AC3E}">
        <p14:creationId xmlns:p14="http://schemas.microsoft.com/office/powerpoint/2010/main" val="126440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7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7CD-525C-4685-BDE8-48498A2ACF55}"/>
              </a:ext>
            </a:extLst>
          </p:cNvPr>
          <p:cNvSpPr>
            <a:spLocks noGrp="1"/>
          </p:cNvSpPr>
          <p:nvPr>
            <p:ph type="ctrTitle"/>
          </p:nvPr>
        </p:nvSpPr>
        <p:spPr>
          <a:xfrm>
            <a:off x="284205" y="534944"/>
            <a:ext cx="3459892" cy="607198"/>
          </a:xfrm>
        </p:spPr>
        <p:txBody>
          <a:bodyPr>
            <a:normAutofit/>
          </a:bodyPr>
          <a:lstStyle/>
          <a:p>
            <a:pPr lvl="0" algn="l"/>
            <a:r>
              <a:rPr lang="en-US" sz="3200" dirty="0"/>
              <a:t>What is GDPR?</a:t>
            </a:r>
          </a:p>
        </p:txBody>
      </p:sp>
      <p:sp>
        <p:nvSpPr>
          <p:cNvPr id="3" name="Subtitle 2">
            <a:extLst>
              <a:ext uri="{FF2B5EF4-FFF2-40B4-BE49-F238E27FC236}">
                <a16:creationId xmlns:a16="http://schemas.microsoft.com/office/drawing/2014/main" id="{0A2C3FC4-1B94-4E86-92B4-3C4C63E89647}"/>
              </a:ext>
            </a:extLst>
          </p:cNvPr>
          <p:cNvSpPr>
            <a:spLocks noGrp="1"/>
          </p:cNvSpPr>
          <p:nvPr>
            <p:ph type="subTitle" idx="1"/>
          </p:nvPr>
        </p:nvSpPr>
        <p:spPr>
          <a:xfrm>
            <a:off x="284205" y="1575530"/>
            <a:ext cx="3744097" cy="4244502"/>
          </a:xfrm>
        </p:spPr>
        <p:txBody>
          <a:bodyPr>
            <a:noAutofit/>
          </a:bodyPr>
          <a:lstStyle/>
          <a:p>
            <a:pPr algn="l"/>
            <a:r>
              <a:rPr lang="en-US" sz="2000" b="1" dirty="0">
                <a:solidFill>
                  <a:schemeClr val="tx1">
                    <a:lumMod val="50000"/>
                    <a:lumOff val="50000"/>
                  </a:schemeClr>
                </a:solidFill>
              </a:rPr>
              <a:t>GDPR </a:t>
            </a:r>
            <a:r>
              <a:rPr lang="en-US" sz="1400" b="1" dirty="0">
                <a:solidFill>
                  <a:schemeClr val="tx1">
                    <a:lumMod val="50000"/>
                    <a:lumOff val="50000"/>
                  </a:schemeClr>
                </a:solidFill>
              </a:rPr>
              <a:t>(General Data Protection Regulation) </a:t>
            </a:r>
            <a:r>
              <a:rPr lang="en-US" sz="2000" dirty="0">
                <a:solidFill>
                  <a:schemeClr val="tx1">
                    <a:lumMod val="50000"/>
                    <a:lumOff val="50000"/>
                  </a:schemeClr>
                </a:solidFill>
              </a:rPr>
              <a:t>is a set of necessary compliance, that </a:t>
            </a:r>
            <a:r>
              <a:rPr lang="en-US" sz="2000" b="1" dirty="0">
                <a:solidFill>
                  <a:schemeClr val="tx1">
                    <a:lumMod val="50000"/>
                    <a:lumOff val="50000"/>
                  </a:schemeClr>
                </a:solidFill>
              </a:rPr>
              <a:t>European Union </a:t>
            </a:r>
            <a:r>
              <a:rPr lang="en-US" sz="2000" dirty="0">
                <a:solidFill>
                  <a:schemeClr val="tx1">
                    <a:lumMod val="50000"/>
                    <a:lumOff val="50000"/>
                  </a:schemeClr>
                </a:solidFill>
              </a:rPr>
              <a:t>regulates how companies (</a:t>
            </a:r>
            <a:r>
              <a:rPr lang="en-US" sz="2000" b="1" i="1" dirty="0">
                <a:solidFill>
                  <a:schemeClr val="tx1">
                    <a:lumMod val="50000"/>
                    <a:lumOff val="50000"/>
                  </a:schemeClr>
                </a:solidFill>
              </a:rPr>
              <a:t>Data Controller</a:t>
            </a:r>
            <a:r>
              <a:rPr lang="en-US" sz="2000" dirty="0">
                <a:solidFill>
                  <a:schemeClr val="tx1">
                    <a:lumMod val="50000"/>
                    <a:lumOff val="50000"/>
                  </a:schemeClr>
                </a:solidFill>
              </a:rPr>
              <a:t> and </a:t>
            </a:r>
            <a:r>
              <a:rPr lang="en-US" sz="2000" b="1" i="1" dirty="0">
                <a:solidFill>
                  <a:schemeClr val="tx1">
                    <a:lumMod val="50000"/>
                    <a:lumOff val="50000"/>
                  </a:schemeClr>
                </a:solidFill>
              </a:rPr>
              <a:t>Data Processor</a:t>
            </a:r>
            <a:r>
              <a:rPr lang="en-US" sz="2000" dirty="0">
                <a:solidFill>
                  <a:schemeClr val="tx1">
                    <a:lumMod val="50000"/>
                    <a:lumOff val="50000"/>
                  </a:schemeClr>
                </a:solidFill>
              </a:rPr>
              <a:t>) interact with, collect, and store personal information about consumers (</a:t>
            </a:r>
            <a:r>
              <a:rPr lang="en-US" sz="2000" b="1" i="1" dirty="0">
                <a:solidFill>
                  <a:schemeClr val="tx1">
                    <a:lumMod val="50000"/>
                    <a:lumOff val="50000"/>
                  </a:schemeClr>
                </a:solidFill>
              </a:rPr>
              <a:t>Data Subject</a:t>
            </a:r>
            <a:r>
              <a:rPr lang="en-US" sz="2000" dirty="0">
                <a:solidFill>
                  <a:schemeClr val="tx1">
                    <a:lumMod val="50000"/>
                    <a:lumOff val="50000"/>
                  </a:schemeClr>
                </a:solidFill>
              </a:rPr>
              <a:t>).</a:t>
            </a:r>
          </a:p>
          <a:p>
            <a:pPr algn="l"/>
            <a:endParaRPr lang="en-US" sz="2000" dirty="0">
              <a:solidFill>
                <a:schemeClr val="tx1">
                  <a:lumMod val="50000"/>
                  <a:lumOff val="50000"/>
                </a:schemeClr>
              </a:solidFill>
            </a:endParaRPr>
          </a:p>
          <a:p>
            <a:pPr algn="l"/>
            <a:r>
              <a:rPr lang="en-US" sz="2000" dirty="0">
                <a:solidFill>
                  <a:schemeClr val="tx1">
                    <a:lumMod val="50000"/>
                    <a:lumOff val="50000"/>
                  </a:schemeClr>
                </a:solidFill>
              </a:rPr>
              <a:t>GDPR lays down the </a:t>
            </a:r>
            <a:r>
              <a:rPr lang="en-US" sz="2000" b="1" dirty="0">
                <a:solidFill>
                  <a:schemeClr val="tx1">
                    <a:lumMod val="50000"/>
                    <a:lumOff val="50000"/>
                  </a:schemeClr>
                </a:solidFill>
              </a:rPr>
              <a:t>lawful consent</a:t>
            </a:r>
            <a:r>
              <a:rPr lang="en-US" sz="2000" dirty="0">
                <a:solidFill>
                  <a:schemeClr val="tx1">
                    <a:lumMod val="50000"/>
                    <a:lumOff val="50000"/>
                  </a:schemeClr>
                </a:solidFill>
              </a:rPr>
              <a:t> for obtaining customer information, </a:t>
            </a:r>
            <a:r>
              <a:rPr lang="en-US" sz="2000" b="1" i="1" dirty="0">
                <a:solidFill>
                  <a:schemeClr val="tx1">
                    <a:lumMod val="50000"/>
                    <a:lumOff val="50000"/>
                  </a:schemeClr>
                </a:solidFill>
              </a:rPr>
              <a:t>customer rights </a:t>
            </a:r>
            <a:r>
              <a:rPr lang="en-US" sz="2000" dirty="0">
                <a:solidFill>
                  <a:schemeClr val="tx1">
                    <a:lumMod val="50000"/>
                    <a:lumOff val="50000"/>
                  </a:schemeClr>
                </a:solidFill>
              </a:rPr>
              <a:t>over the information they share, and legal basis for processing the information by </a:t>
            </a:r>
            <a:r>
              <a:rPr lang="en-US" sz="2000" b="1" dirty="0">
                <a:solidFill>
                  <a:schemeClr val="tx1">
                    <a:lumMod val="50000"/>
                    <a:lumOff val="50000"/>
                  </a:schemeClr>
                </a:solidFill>
              </a:rPr>
              <a:t>companies</a:t>
            </a:r>
            <a:r>
              <a:rPr lang="en-US" sz="2000" dirty="0">
                <a:solidFill>
                  <a:schemeClr val="tx1">
                    <a:lumMod val="50000"/>
                    <a:lumOff val="50000"/>
                  </a:schemeClr>
                </a:solidFill>
              </a:rPr>
              <a:t>. </a:t>
            </a:r>
            <a:br>
              <a:rPr lang="en-US" sz="2000" dirty="0"/>
            </a:br>
            <a:endParaRPr lang="en-US" sz="2000" dirty="0"/>
          </a:p>
        </p:txBody>
      </p:sp>
      <p:pic>
        <p:nvPicPr>
          <p:cNvPr id="30" name="Picture 29">
            <a:extLst>
              <a:ext uri="{FF2B5EF4-FFF2-40B4-BE49-F238E27FC236}">
                <a16:creationId xmlns:a16="http://schemas.microsoft.com/office/drawing/2014/main" id="{45B51EF8-9BB6-774C-BE19-F19776CD9F99}"/>
              </a:ext>
            </a:extLst>
          </p:cNvPr>
          <p:cNvPicPr>
            <a:picLocks noChangeAspect="1"/>
          </p:cNvPicPr>
          <p:nvPr/>
        </p:nvPicPr>
        <p:blipFill>
          <a:blip r:embed="rId2"/>
          <a:stretch>
            <a:fillRect/>
          </a:stretch>
        </p:blipFill>
        <p:spPr>
          <a:xfrm>
            <a:off x="7835900" y="5676900"/>
            <a:ext cx="4356100" cy="1181100"/>
          </a:xfrm>
          <a:prstGeom prst="rect">
            <a:avLst/>
          </a:prstGeom>
        </p:spPr>
      </p:pic>
      <p:grpSp>
        <p:nvGrpSpPr>
          <p:cNvPr id="32" name="Group 31">
            <a:extLst>
              <a:ext uri="{FF2B5EF4-FFF2-40B4-BE49-F238E27FC236}">
                <a16:creationId xmlns:a16="http://schemas.microsoft.com/office/drawing/2014/main" id="{5AF1E1D2-9C7E-8D46-82FC-255E014F9544}"/>
              </a:ext>
            </a:extLst>
          </p:cNvPr>
          <p:cNvGrpSpPr/>
          <p:nvPr/>
        </p:nvGrpSpPr>
        <p:grpSpPr>
          <a:xfrm>
            <a:off x="4609679" y="1132282"/>
            <a:ext cx="6686259" cy="2997674"/>
            <a:chOff x="4609679" y="1132282"/>
            <a:chExt cx="6686259" cy="2997674"/>
          </a:xfrm>
        </p:grpSpPr>
        <p:grpSp>
          <p:nvGrpSpPr>
            <p:cNvPr id="29" name="Group 28">
              <a:extLst>
                <a:ext uri="{FF2B5EF4-FFF2-40B4-BE49-F238E27FC236}">
                  <a16:creationId xmlns:a16="http://schemas.microsoft.com/office/drawing/2014/main" id="{98E982BA-8B01-8C44-A106-6212154304EF}"/>
                </a:ext>
              </a:extLst>
            </p:cNvPr>
            <p:cNvGrpSpPr/>
            <p:nvPr/>
          </p:nvGrpSpPr>
          <p:grpSpPr>
            <a:xfrm>
              <a:off x="4609679" y="1896988"/>
              <a:ext cx="6686259" cy="2232968"/>
              <a:chOff x="4753417" y="2675464"/>
              <a:chExt cx="6686259" cy="2232968"/>
            </a:xfrm>
          </p:grpSpPr>
          <p:sp>
            <p:nvSpPr>
              <p:cNvPr id="7" name="Rectangle 6">
                <a:extLst>
                  <a:ext uri="{FF2B5EF4-FFF2-40B4-BE49-F238E27FC236}">
                    <a16:creationId xmlns:a16="http://schemas.microsoft.com/office/drawing/2014/main" id="{30B97C99-80FC-9448-838F-39FB13D2A9F3}"/>
                  </a:ext>
                </a:extLst>
              </p:cNvPr>
              <p:cNvSpPr/>
              <p:nvPr/>
            </p:nvSpPr>
            <p:spPr>
              <a:xfrm>
                <a:off x="5915378" y="2675464"/>
                <a:ext cx="1354666" cy="2196299"/>
              </a:xfrm>
              <a:prstGeom prst="rect">
                <a:avLst/>
              </a:prstGeom>
              <a:solidFill>
                <a:srgbClr val="009FC2">
                  <a:alpha val="12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rPr>
                  <a:t>Data Controller</a:t>
                </a:r>
              </a:p>
            </p:txBody>
          </p:sp>
          <p:pic>
            <p:nvPicPr>
              <p:cNvPr id="11" name="Picture 10" descr="A picture containing drawing&#10;&#10;Description automatically generated">
                <a:extLst>
                  <a:ext uri="{FF2B5EF4-FFF2-40B4-BE49-F238E27FC236}">
                    <a16:creationId xmlns:a16="http://schemas.microsoft.com/office/drawing/2014/main" id="{AE55597A-18D3-624D-9E4A-6FE219DF0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417" y="3302921"/>
                <a:ext cx="711886" cy="774699"/>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AF9A34A-7E67-D144-B431-E14863C1C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118" y="3310431"/>
                <a:ext cx="697229" cy="7746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E17E1B8C-28B4-6846-A918-29BD915D30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447" y="3310431"/>
                <a:ext cx="697229" cy="789718"/>
              </a:xfrm>
              <a:prstGeom prst="rect">
                <a:avLst/>
              </a:prstGeom>
            </p:spPr>
          </p:pic>
          <p:sp>
            <p:nvSpPr>
              <p:cNvPr id="16" name="Rectangle 15">
                <a:extLst>
                  <a:ext uri="{FF2B5EF4-FFF2-40B4-BE49-F238E27FC236}">
                    <a16:creationId xmlns:a16="http://schemas.microsoft.com/office/drawing/2014/main" id="{B3FE3A1A-FCD3-F444-9465-91C4DC92ABA7}"/>
                  </a:ext>
                </a:extLst>
              </p:cNvPr>
              <p:cNvSpPr/>
              <p:nvPr/>
            </p:nvSpPr>
            <p:spPr>
              <a:xfrm>
                <a:off x="8944036" y="2675464"/>
                <a:ext cx="1354666" cy="2196299"/>
              </a:xfrm>
              <a:prstGeom prst="rect">
                <a:avLst/>
              </a:prstGeom>
              <a:solidFill>
                <a:srgbClr val="009FC2">
                  <a:alpha val="12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rPr>
                  <a:t>Data Processor</a:t>
                </a:r>
              </a:p>
            </p:txBody>
          </p:sp>
          <p:pic>
            <p:nvPicPr>
              <p:cNvPr id="18" name="Graphic 17" descr="Database">
                <a:extLst>
                  <a:ext uri="{FF2B5EF4-FFF2-40B4-BE49-F238E27FC236}">
                    <a16:creationId xmlns:a16="http://schemas.microsoft.com/office/drawing/2014/main" id="{9944205F-163C-3F4C-8DAC-FF69150DE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0080" y="3163220"/>
                <a:ext cx="914400" cy="914400"/>
              </a:xfrm>
              <a:prstGeom prst="rect">
                <a:avLst/>
              </a:prstGeom>
            </p:spPr>
          </p:pic>
          <p:pic>
            <p:nvPicPr>
              <p:cNvPr id="20" name="Graphic 19" descr="Computer">
                <a:extLst>
                  <a:ext uri="{FF2B5EF4-FFF2-40B4-BE49-F238E27FC236}">
                    <a16:creationId xmlns:a16="http://schemas.microsoft.com/office/drawing/2014/main" id="{25BEEF2E-7F36-B041-835D-D17F0AB338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6939" y="3163220"/>
                <a:ext cx="914400" cy="914400"/>
              </a:xfrm>
              <a:prstGeom prst="rect">
                <a:avLst/>
              </a:prstGeom>
            </p:spPr>
          </p:pic>
          <p:sp>
            <p:nvSpPr>
              <p:cNvPr id="21" name="TextBox 20">
                <a:extLst>
                  <a:ext uri="{FF2B5EF4-FFF2-40B4-BE49-F238E27FC236}">
                    <a16:creationId xmlns:a16="http://schemas.microsoft.com/office/drawing/2014/main" id="{47FBBFDE-B6D4-1F46-8DD0-E1D65F1E0095}"/>
                  </a:ext>
                </a:extLst>
              </p:cNvPr>
              <p:cNvSpPr txBox="1"/>
              <p:nvPr/>
            </p:nvSpPr>
            <p:spPr>
              <a:xfrm>
                <a:off x="5915376" y="4085130"/>
                <a:ext cx="1354666" cy="823302"/>
              </a:xfrm>
              <a:prstGeom prst="rect">
                <a:avLst/>
              </a:prstGeom>
              <a:noFill/>
            </p:spPr>
            <p:txBody>
              <a:bodyPr wrap="square" rtlCol="0">
                <a:spAutoFit/>
              </a:bodyPr>
              <a:lstStyle/>
              <a:p>
                <a:pPr algn="ctr"/>
                <a:r>
                  <a:rPr lang="en-US" sz="950" dirty="0"/>
                  <a:t>A Controller determines the purposes and means of processing personal data </a:t>
                </a:r>
              </a:p>
            </p:txBody>
          </p:sp>
          <p:sp>
            <p:nvSpPr>
              <p:cNvPr id="22" name="TextBox 21">
                <a:extLst>
                  <a:ext uri="{FF2B5EF4-FFF2-40B4-BE49-F238E27FC236}">
                    <a16:creationId xmlns:a16="http://schemas.microsoft.com/office/drawing/2014/main" id="{43C70B72-C01C-A344-964F-B83CD72EFB0E}"/>
                  </a:ext>
                </a:extLst>
              </p:cNvPr>
              <p:cNvSpPr txBox="1"/>
              <p:nvPr/>
            </p:nvSpPr>
            <p:spPr>
              <a:xfrm>
                <a:off x="8944034" y="4086917"/>
                <a:ext cx="1354666" cy="677108"/>
              </a:xfrm>
              <a:prstGeom prst="rect">
                <a:avLst/>
              </a:prstGeom>
              <a:noFill/>
            </p:spPr>
            <p:txBody>
              <a:bodyPr wrap="square" rtlCol="0">
                <a:spAutoFit/>
              </a:bodyPr>
              <a:lstStyle/>
              <a:p>
                <a:pPr algn="ctr"/>
                <a:r>
                  <a:rPr lang="en-US" sz="950" dirty="0"/>
                  <a:t>A Processor  is responsible for processing data on behalf of a controller</a:t>
                </a:r>
              </a:p>
            </p:txBody>
          </p:sp>
          <p:pic>
            <p:nvPicPr>
              <p:cNvPr id="25" name="Graphic 24" descr="Braille">
                <a:extLst>
                  <a:ext uri="{FF2B5EF4-FFF2-40B4-BE49-F238E27FC236}">
                    <a16:creationId xmlns:a16="http://schemas.microsoft.com/office/drawing/2014/main" id="{B9907D86-C71D-564F-A3EF-C60A0DE5287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10269118" y="3304476"/>
                <a:ext cx="266531" cy="631887"/>
              </a:xfrm>
              <a:prstGeom prst="rect">
                <a:avLst/>
              </a:prstGeom>
            </p:spPr>
          </p:pic>
          <p:pic>
            <p:nvPicPr>
              <p:cNvPr id="26" name="Graphic 25" descr="Braille">
                <a:extLst>
                  <a:ext uri="{FF2B5EF4-FFF2-40B4-BE49-F238E27FC236}">
                    <a16:creationId xmlns:a16="http://schemas.microsoft.com/office/drawing/2014/main" id="{7513757A-0891-3247-AB11-53EE7900963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8682967" y="3324404"/>
                <a:ext cx="266531" cy="631887"/>
              </a:xfrm>
              <a:prstGeom prst="rect">
                <a:avLst/>
              </a:prstGeom>
            </p:spPr>
          </p:pic>
          <p:pic>
            <p:nvPicPr>
              <p:cNvPr id="27" name="Graphic 26" descr="Braille">
                <a:extLst>
                  <a:ext uri="{FF2B5EF4-FFF2-40B4-BE49-F238E27FC236}">
                    <a16:creationId xmlns:a16="http://schemas.microsoft.com/office/drawing/2014/main" id="{EE0BB363-8387-EF4B-AD3A-170C61CC34F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7136776" y="3324404"/>
                <a:ext cx="266531" cy="631887"/>
              </a:xfrm>
              <a:prstGeom prst="rect">
                <a:avLst/>
              </a:prstGeom>
            </p:spPr>
          </p:pic>
          <p:pic>
            <p:nvPicPr>
              <p:cNvPr id="28" name="Graphic 27" descr="Braille">
                <a:extLst>
                  <a:ext uri="{FF2B5EF4-FFF2-40B4-BE49-F238E27FC236}">
                    <a16:creationId xmlns:a16="http://schemas.microsoft.com/office/drawing/2014/main" id="{8D8C359F-FB3C-804A-A8F7-34FAD4D3116D}"/>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5770041" y="3374326"/>
                <a:ext cx="266531" cy="631887"/>
              </a:xfrm>
              <a:prstGeom prst="rect">
                <a:avLst/>
              </a:prstGeom>
            </p:spPr>
          </p:pic>
        </p:grpSp>
        <p:sp>
          <p:nvSpPr>
            <p:cNvPr id="31" name="TextBox 30">
              <a:extLst>
                <a:ext uri="{FF2B5EF4-FFF2-40B4-BE49-F238E27FC236}">
                  <a16:creationId xmlns:a16="http://schemas.microsoft.com/office/drawing/2014/main" id="{A639249C-B12D-CB47-A5F0-69BA80D10576}"/>
                </a:ext>
              </a:extLst>
            </p:cNvPr>
            <p:cNvSpPr txBox="1"/>
            <p:nvPr/>
          </p:nvSpPr>
          <p:spPr>
            <a:xfrm>
              <a:off x="7117330" y="1132282"/>
              <a:ext cx="2057696" cy="369332"/>
            </a:xfrm>
            <a:prstGeom prst="rect">
              <a:avLst/>
            </a:prstGeom>
            <a:noFill/>
          </p:spPr>
          <p:txBody>
            <a:bodyPr wrap="square" rtlCol="0">
              <a:spAutoFit/>
            </a:bodyPr>
            <a:lstStyle/>
            <a:p>
              <a:r>
                <a:rPr lang="en-US" dirty="0"/>
                <a:t>Data Governance</a:t>
              </a:r>
            </a:p>
          </p:txBody>
        </p:sp>
      </p:grpSp>
    </p:spTree>
    <p:extLst>
      <p:ext uri="{BB962C8B-B14F-4D97-AF65-F5344CB8AC3E}">
        <p14:creationId xmlns:p14="http://schemas.microsoft.com/office/powerpoint/2010/main" val="280879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528447" y="366610"/>
            <a:ext cx="10515600" cy="880239"/>
          </a:xfrm>
        </p:spPr>
        <p:txBody>
          <a:bodyPr>
            <a:normAutofit/>
          </a:bodyPr>
          <a:lstStyle/>
          <a:p>
            <a:r>
              <a:rPr lang="en-US" sz="3200" dirty="0"/>
              <a:t>Rights of Data Subject, Service and Principles</a:t>
            </a:r>
          </a:p>
        </p:txBody>
      </p:sp>
      <p:sp>
        <p:nvSpPr>
          <p:cNvPr id="5" name="TextBox 2">
            <a:extLst>
              <a:ext uri="{FF2B5EF4-FFF2-40B4-BE49-F238E27FC236}">
                <a16:creationId xmlns:a16="http://schemas.microsoft.com/office/drawing/2014/main" id="{AB2C54F3-40EA-4722-A625-FCC350FCE79E}"/>
              </a:ext>
            </a:extLst>
          </p:cNvPr>
          <p:cNvSpPr txBox="1"/>
          <p:nvPr/>
        </p:nvSpPr>
        <p:spPr>
          <a:xfrm>
            <a:off x="6802121" y="1167406"/>
            <a:ext cx="122498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Data subject</a:t>
            </a:r>
          </a:p>
        </p:txBody>
      </p:sp>
      <p:sp>
        <p:nvSpPr>
          <p:cNvPr id="20" name="TextBox 1">
            <a:extLst>
              <a:ext uri="{FF2B5EF4-FFF2-40B4-BE49-F238E27FC236}">
                <a16:creationId xmlns:a16="http://schemas.microsoft.com/office/drawing/2014/main" id="{7EF56689-EC84-4B2D-AC6C-ECBF817A8A9F}"/>
              </a:ext>
            </a:extLst>
          </p:cNvPr>
          <p:cNvSpPr txBox="1"/>
          <p:nvPr/>
        </p:nvSpPr>
        <p:spPr>
          <a:xfrm>
            <a:off x="9032812" y="1167406"/>
            <a:ext cx="2035001" cy="30777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Controller and Processor</a:t>
            </a:r>
          </a:p>
        </p:txBody>
      </p:sp>
      <p:sp>
        <p:nvSpPr>
          <p:cNvPr id="30" name="TextBox 1">
            <a:extLst>
              <a:ext uri="{FF2B5EF4-FFF2-40B4-BE49-F238E27FC236}">
                <a16:creationId xmlns:a16="http://schemas.microsoft.com/office/drawing/2014/main" id="{39F5276E-6871-4F62-9C7A-20F49C77887F}"/>
              </a:ext>
            </a:extLst>
          </p:cNvPr>
          <p:cNvSpPr txBox="1"/>
          <p:nvPr/>
        </p:nvSpPr>
        <p:spPr>
          <a:xfrm>
            <a:off x="7930144" y="1937613"/>
            <a:ext cx="811781" cy="276999"/>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1200">
                <a:ea typeface="游ゴシック"/>
                <a:cs typeface="Calibri"/>
              </a:rPr>
              <a:t>provide</a:t>
            </a:r>
          </a:p>
        </p:txBody>
      </p:sp>
      <p:pic>
        <p:nvPicPr>
          <p:cNvPr id="39" name="Picture 38" descr="A screenshot of a cell phone&#10;&#10;Description automatically generated">
            <a:extLst>
              <a:ext uri="{FF2B5EF4-FFF2-40B4-BE49-F238E27FC236}">
                <a16:creationId xmlns:a16="http://schemas.microsoft.com/office/drawing/2014/main" id="{D0F8A7BF-9951-DC47-9F83-BD3229DF6D45}"/>
              </a:ext>
            </a:extLst>
          </p:cNvPr>
          <p:cNvPicPr>
            <a:picLocks noChangeAspect="1"/>
          </p:cNvPicPr>
          <p:nvPr/>
        </p:nvPicPr>
        <p:blipFill rotWithShape="1">
          <a:blip r:embed="rId3">
            <a:extLst>
              <a:ext uri="{28A0092B-C50C-407E-A947-70E740481C1C}">
                <a14:useLocalDpi xmlns:a14="http://schemas.microsoft.com/office/drawing/2010/main" val="0"/>
              </a:ext>
            </a:extLst>
          </a:blip>
          <a:srcRect l="2793" t="17816" r="2882" b="3784"/>
          <a:stretch/>
        </p:blipFill>
        <p:spPr>
          <a:xfrm>
            <a:off x="486040" y="1467556"/>
            <a:ext cx="7444104" cy="4640564"/>
          </a:xfrm>
          <a:prstGeom prst="rect">
            <a:avLst/>
          </a:prstGeom>
        </p:spPr>
      </p:pic>
      <p:sp>
        <p:nvSpPr>
          <p:cNvPr id="40" name="Striped Right Arrow 39">
            <a:extLst>
              <a:ext uri="{FF2B5EF4-FFF2-40B4-BE49-F238E27FC236}">
                <a16:creationId xmlns:a16="http://schemas.microsoft.com/office/drawing/2014/main" id="{A66CE75D-8B46-4F4B-BDC2-A37DF0F54D68}"/>
              </a:ext>
            </a:extLst>
          </p:cNvPr>
          <p:cNvSpPr/>
          <p:nvPr/>
        </p:nvSpPr>
        <p:spPr>
          <a:xfrm rot="10800000">
            <a:off x="7930144" y="2214612"/>
            <a:ext cx="623858" cy="284975"/>
          </a:xfrm>
          <a:prstGeom prst="stripedRightArrow">
            <a:avLst/>
          </a:prstGeom>
          <a:solidFill>
            <a:srgbClr val="009FC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67A6D90-16E4-8D4D-A9BC-C85DD992901E}"/>
              </a:ext>
            </a:extLst>
          </p:cNvPr>
          <p:cNvSpPr/>
          <p:nvPr/>
        </p:nvSpPr>
        <p:spPr>
          <a:xfrm>
            <a:off x="10052029" y="1643398"/>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Information to be provided</a:t>
            </a:r>
            <a:br>
              <a:rPr lang="en-US" sz="1000" kern="0" dirty="0">
                <a:solidFill>
                  <a:schemeClr val="tx1"/>
                </a:solidFill>
                <a:ea typeface="+mn-lt"/>
                <a:cs typeface="+mn-lt"/>
              </a:rPr>
            </a:br>
            <a:r>
              <a:rPr lang="en-US" sz="1000" kern="0" dirty="0">
                <a:solidFill>
                  <a:schemeClr val="tx1"/>
                </a:solidFill>
                <a:ea typeface="+mn-lt"/>
                <a:cs typeface="+mn-lt"/>
              </a:rPr>
              <a:t>(Art. 13 &amp; 14)</a:t>
            </a:r>
            <a:endParaRPr lang="en-US" sz="1000" dirty="0">
              <a:solidFill>
                <a:schemeClr val="tx1"/>
              </a:solidFill>
              <a:cs typeface="Calibri"/>
            </a:endParaRPr>
          </a:p>
        </p:txBody>
      </p:sp>
      <p:sp>
        <p:nvSpPr>
          <p:cNvPr id="42" name="Rectangle 41">
            <a:extLst>
              <a:ext uri="{FF2B5EF4-FFF2-40B4-BE49-F238E27FC236}">
                <a16:creationId xmlns:a16="http://schemas.microsoft.com/office/drawing/2014/main" id="{2CDFD4A9-EDF9-C04B-B005-0FBFF42DC1A4}"/>
              </a:ext>
            </a:extLst>
          </p:cNvPr>
          <p:cNvSpPr/>
          <p:nvPr/>
        </p:nvSpPr>
        <p:spPr>
          <a:xfrm>
            <a:off x="8616624" y="1644911"/>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Transparency and modalities </a:t>
            </a:r>
            <a:br>
              <a:rPr lang="en-US" sz="1000" kern="0" dirty="0">
                <a:solidFill>
                  <a:schemeClr val="tx1"/>
                </a:solidFill>
                <a:ea typeface="+mn-lt"/>
                <a:cs typeface="+mn-lt"/>
              </a:rPr>
            </a:br>
            <a:r>
              <a:rPr lang="en-US" sz="1000" kern="0" dirty="0">
                <a:solidFill>
                  <a:schemeClr val="tx1"/>
                </a:solidFill>
                <a:ea typeface="+mn-lt"/>
                <a:cs typeface="+mn-lt"/>
              </a:rPr>
              <a:t>(Art. 12)</a:t>
            </a:r>
            <a:endParaRPr lang="en-US" sz="1000" dirty="0">
              <a:solidFill>
                <a:schemeClr val="tx1"/>
              </a:solidFill>
            </a:endParaRPr>
          </a:p>
        </p:txBody>
      </p:sp>
      <p:sp>
        <p:nvSpPr>
          <p:cNvPr id="43" name="Rectangle 42">
            <a:extLst>
              <a:ext uri="{FF2B5EF4-FFF2-40B4-BE49-F238E27FC236}">
                <a16:creationId xmlns:a16="http://schemas.microsoft.com/office/drawing/2014/main" id="{ED5D3BDA-A458-4740-89C7-0084D123A373}"/>
              </a:ext>
            </a:extLst>
          </p:cNvPr>
          <p:cNvSpPr/>
          <p:nvPr/>
        </p:nvSpPr>
        <p:spPr>
          <a:xfrm>
            <a:off x="8616626" y="2214615"/>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Data protection </a:t>
            </a:r>
            <a:br>
              <a:rPr lang="en-US" sz="1000" kern="0" dirty="0">
                <a:solidFill>
                  <a:schemeClr val="tx1"/>
                </a:solidFill>
                <a:ea typeface="+mn-lt"/>
                <a:cs typeface="+mn-lt"/>
              </a:rPr>
            </a:br>
            <a:r>
              <a:rPr lang="en-US" sz="1000" kern="0" dirty="0">
                <a:solidFill>
                  <a:schemeClr val="tx1"/>
                </a:solidFill>
                <a:ea typeface="+mn-lt"/>
                <a:cs typeface="+mn-lt"/>
              </a:rPr>
              <a:t>(Art. 25 &amp; 35)</a:t>
            </a:r>
            <a:endParaRPr lang="en-US" sz="1000" dirty="0">
              <a:solidFill>
                <a:schemeClr val="tx1"/>
              </a:solidFill>
            </a:endParaRPr>
          </a:p>
        </p:txBody>
      </p:sp>
      <p:sp>
        <p:nvSpPr>
          <p:cNvPr id="44" name="Rectangle 43">
            <a:extLst>
              <a:ext uri="{FF2B5EF4-FFF2-40B4-BE49-F238E27FC236}">
                <a16:creationId xmlns:a16="http://schemas.microsoft.com/office/drawing/2014/main" id="{5CE5CE2D-9F4B-A043-980F-8122B0E1369C}"/>
              </a:ext>
            </a:extLst>
          </p:cNvPr>
          <p:cNvSpPr/>
          <p:nvPr/>
        </p:nvSpPr>
        <p:spPr>
          <a:xfrm>
            <a:off x="10052029" y="2214614"/>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Security of processing </a:t>
            </a:r>
            <a:br>
              <a:rPr lang="en-US" sz="1000" kern="0" dirty="0">
                <a:solidFill>
                  <a:schemeClr val="tx1"/>
                </a:solidFill>
                <a:ea typeface="+mn-lt"/>
                <a:cs typeface="+mn-lt"/>
              </a:rPr>
            </a:br>
            <a:r>
              <a:rPr lang="en-US" sz="1000" kern="0" dirty="0">
                <a:solidFill>
                  <a:schemeClr val="tx1"/>
                </a:solidFill>
                <a:ea typeface="+mn-lt"/>
                <a:cs typeface="+mn-lt"/>
              </a:rPr>
              <a:t>(Art. 32)</a:t>
            </a:r>
            <a:endParaRPr lang="en-US" sz="1000" dirty="0">
              <a:solidFill>
                <a:schemeClr val="tx1"/>
              </a:solidFill>
              <a:cs typeface="Calibri"/>
            </a:endParaRPr>
          </a:p>
        </p:txBody>
      </p:sp>
      <p:sp>
        <p:nvSpPr>
          <p:cNvPr id="45" name="Rectangle 44">
            <a:extLst>
              <a:ext uri="{FF2B5EF4-FFF2-40B4-BE49-F238E27FC236}">
                <a16:creationId xmlns:a16="http://schemas.microsoft.com/office/drawing/2014/main" id="{92FA2B78-3572-0147-96D3-5BD93D0B0C12}"/>
              </a:ext>
            </a:extLst>
          </p:cNvPr>
          <p:cNvSpPr/>
          <p:nvPr/>
        </p:nvSpPr>
        <p:spPr>
          <a:xfrm>
            <a:off x="8616625" y="2784317"/>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Records of processing </a:t>
            </a:r>
            <a:br>
              <a:rPr lang="en-US" sz="1000" kern="0" dirty="0">
                <a:solidFill>
                  <a:schemeClr val="tx1"/>
                </a:solidFill>
                <a:ea typeface="+mn-lt"/>
                <a:cs typeface="+mn-lt"/>
              </a:rPr>
            </a:br>
            <a:r>
              <a:rPr lang="en-US" sz="1000" kern="0" dirty="0">
                <a:solidFill>
                  <a:schemeClr val="tx1"/>
                </a:solidFill>
                <a:ea typeface="+mn-lt"/>
                <a:cs typeface="+mn-lt"/>
              </a:rPr>
              <a:t>(Art. 30)</a:t>
            </a:r>
            <a:endParaRPr lang="en-US" sz="1000" dirty="0">
              <a:solidFill>
                <a:schemeClr val="tx1"/>
              </a:solidFill>
            </a:endParaRPr>
          </a:p>
        </p:txBody>
      </p:sp>
      <p:sp>
        <p:nvSpPr>
          <p:cNvPr id="46" name="Rectangle 45">
            <a:extLst>
              <a:ext uri="{FF2B5EF4-FFF2-40B4-BE49-F238E27FC236}">
                <a16:creationId xmlns:a16="http://schemas.microsoft.com/office/drawing/2014/main" id="{9DDC44B2-8F72-C843-AAF8-9E4A5D68A3C2}"/>
              </a:ext>
            </a:extLst>
          </p:cNvPr>
          <p:cNvSpPr/>
          <p:nvPr/>
        </p:nvSpPr>
        <p:spPr>
          <a:xfrm>
            <a:off x="10052029" y="2784317"/>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Notification of breach </a:t>
            </a:r>
            <a:br>
              <a:rPr lang="en-US" sz="1000" kern="0" dirty="0">
                <a:solidFill>
                  <a:schemeClr val="tx1"/>
                </a:solidFill>
                <a:ea typeface="+mn-lt"/>
                <a:cs typeface="+mn-lt"/>
              </a:rPr>
            </a:br>
            <a:r>
              <a:rPr lang="en-US" sz="1000" kern="0" dirty="0">
                <a:solidFill>
                  <a:schemeClr val="tx1"/>
                </a:solidFill>
                <a:ea typeface="+mn-lt"/>
                <a:cs typeface="+mn-lt"/>
              </a:rPr>
              <a:t>(Art. 33 &amp; 34)</a:t>
            </a:r>
            <a:endParaRPr lang="en-US" sz="1000" dirty="0">
              <a:solidFill>
                <a:schemeClr val="tx1"/>
              </a:solidFill>
            </a:endParaRPr>
          </a:p>
        </p:txBody>
      </p:sp>
      <p:sp>
        <p:nvSpPr>
          <p:cNvPr id="53" name="Rectangle 52">
            <a:extLst>
              <a:ext uri="{FF2B5EF4-FFF2-40B4-BE49-F238E27FC236}">
                <a16:creationId xmlns:a16="http://schemas.microsoft.com/office/drawing/2014/main" id="{C74588CA-6776-DE46-9007-9CCD253CAEFB}"/>
              </a:ext>
            </a:extLst>
          </p:cNvPr>
          <p:cNvSpPr/>
          <p:nvPr/>
        </p:nvSpPr>
        <p:spPr>
          <a:xfrm>
            <a:off x="8615766" y="4146675"/>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Lawfulness, fairness and transparency</a:t>
            </a:r>
            <a:endParaRPr lang="en-US" sz="1000" dirty="0">
              <a:solidFill>
                <a:schemeClr val="tx1">
                  <a:lumMod val="95000"/>
                  <a:lumOff val="5000"/>
                </a:schemeClr>
              </a:solidFill>
              <a:cs typeface="Calibri"/>
            </a:endParaRPr>
          </a:p>
        </p:txBody>
      </p:sp>
      <p:sp>
        <p:nvSpPr>
          <p:cNvPr id="54" name="Rectangle 53">
            <a:extLst>
              <a:ext uri="{FF2B5EF4-FFF2-40B4-BE49-F238E27FC236}">
                <a16:creationId xmlns:a16="http://schemas.microsoft.com/office/drawing/2014/main" id="{4F61F76E-9C1F-4E4C-8924-8553730E0420}"/>
              </a:ext>
            </a:extLst>
          </p:cNvPr>
          <p:cNvSpPr/>
          <p:nvPr/>
        </p:nvSpPr>
        <p:spPr>
          <a:xfrm>
            <a:off x="8615766" y="4468022"/>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Purpose limitation</a:t>
            </a:r>
            <a:endParaRPr lang="en-US" sz="1000" dirty="0">
              <a:solidFill>
                <a:schemeClr val="tx1">
                  <a:lumMod val="95000"/>
                  <a:lumOff val="5000"/>
                </a:schemeClr>
              </a:solidFill>
            </a:endParaRPr>
          </a:p>
        </p:txBody>
      </p:sp>
      <p:sp>
        <p:nvSpPr>
          <p:cNvPr id="55" name="Rectangle 54">
            <a:extLst>
              <a:ext uri="{FF2B5EF4-FFF2-40B4-BE49-F238E27FC236}">
                <a16:creationId xmlns:a16="http://schemas.microsoft.com/office/drawing/2014/main" id="{B13C20B4-F610-E046-8C39-A3017FFAA5CA}"/>
              </a:ext>
            </a:extLst>
          </p:cNvPr>
          <p:cNvSpPr/>
          <p:nvPr/>
        </p:nvSpPr>
        <p:spPr>
          <a:xfrm>
            <a:off x="8615766" y="4789370"/>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ea typeface="+mn-lt"/>
                <a:cs typeface="+mn-lt"/>
              </a:rPr>
              <a:t>Data minimization</a:t>
            </a:r>
            <a:endParaRPr lang="en-US" sz="1000" dirty="0">
              <a:solidFill>
                <a:schemeClr val="tx1">
                  <a:lumMod val="95000"/>
                  <a:lumOff val="5000"/>
                </a:schemeClr>
              </a:solidFill>
            </a:endParaRPr>
          </a:p>
        </p:txBody>
      </p:sp>
      <p:sp>
        <p:nvSpPr>
          <p:cNvPr id="56" name="Rectangle 55">
            <a:extLst>
              <a:ext uri="{FF2B5EF4-FFF2-40B4-BE49-F238E27FC236}">
                <a16:creationId xmlns:a16="http://schemas.microsoft.com/office/drawing/2014/main" id="{7A35EB37-0E17-7648-959D-6D7C444033E8}"/>
              </a:ext>
            </a:extLst>
          </p:cNvPr>
          <p:cNvSpPr/>
          <p:nvPr/>
        </p:nvSpPr>
        <p:spPr>
          <a:xfrm>
            <a:off x="8615766" y="5110717"/>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Accuracy</a:t>
            </a:r>
            <a:endParaRPr lang="en-US" sz="1000" dirty="0">
              <a:solidFill>
                <a:schemeClr val="tx1">
                  <a:lumMod val="95000"/>
                  <a:lumOff val="5000"/>
                </a:schemeClr>
              </a:solidFill>
            </a:endParaRPr>
          </a:p>
        </p:txBody>
      </p:sp>
      <p:sp>
        <p:nvSpPr>
          <p:cNvPr id="57" name="Rectangle 56">
            <a:extLst>
              <a:ext uri="{FF2B5EF4-FFF2-40B4-BE49-F238E27FC236}">
                <a16:creationId xmlns:a16="http://schemas.microsoft.com/office/drawing/2014/main" id="{9685CD34-FA5B-E441-9891-2B4271D7674A}"/>
              </a:ext>
            </a:extLst>
          </p:cNvPr>
          <p:cNvSpPr/>
          <p:nvPr/>
        </p:nvSpPr>
        <p:spPr>
          <a:xfrm>
            <a:off x="8615766" y="5432065"/>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Storage limitation</a:t>
            </a:r>
            <a:endParaRPr lang="en-US" sz="1000" dirty="0">
              <a:solidFill>
                <a:schemeClr val="tx1">
                  <a:lumMod val="95000"/>
                  <a:lumOff val="5000"/>
                </a:schemeClr>
              </a:solidFill>
            </a:endParaRPr>
          </a:p>
        </p:txBody>
      </p:sp>
      <p:sp>
        <p:nvSpPr>
          <p:cNvPr id="58" name="Rectangle 57">
            <a:extLst>
              <a:ext uri="{FF2B5EF4-FFF2-40B4-BE49-F238E27FC236}">
                <a16:creationId xmlns:a16="http://schemas.microsoft.com/office/drawing/2014/main" id="{74968DEA-BA2F-3D44-8F59-FABE4C77915A}"/>
              </a:ext>
            </a:extLst>
          </p:cNvPr>
          <p:cNvSpPr/>
          <p:nvPr/>
        </p:nvSpPr>
        <p:spPr>
          <a:xfrm>
            <a:off x="8614907" y="5753412"/>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ea typeface="+mn-lt"/>
                <a:cs typeface="+mn-lt"/>
              </a:rPr>
              <a:t>Integrity and Confidentiality</a:t>
            </a:r>
            <a:endParaRPr lang="en-US" sz="1000" dirty="0">
              <a:solidFill>
                <a:schemeClr val="tx1">
                  <a:lumMod val="95000"/>
                  <a:lumOff val="5000"/>
                </a:schemeClr>
              </a:solidFill>
            </a:endParaRPr>
          </a:p>
        </p:txBody>
      </p:sp>
      <p:sp>
        <p:nvSpPr>
          <p:cNvPr id="59" name="TextBox 58">
            <a:extLst>
              <a:ext uri="{FF2B5EF4-FFF2-40B4-BE49-F238E27FC236}">
                <a16:creationId xmlns:a16="http://schemas.microsoft.com/office/drawing/2014/main" id="{C24E0EFF-8B71-0D44-A167-E2A358EDB9FE}"/>
              </a:ext>
            </a:extLst>
          </p:cNvPr>
          <p:cNvSpPr txBox="1"/>
          <p:nvPr/>
        </p:nvSpPr>
        <p:spPr>
          <a:xfrm>
            <a:off x="8554002" y="3845512"/>
            <a:ext cx="3320841" cy="2770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ea typeface="+mn-lt"/>
                <a:cs typeface="+mn-lt"/>
              </a:rPr>
              <a:t>Principles of processing personal data (</a:t>
            </a:r>
            <a:r>
              <a:rPr lang="en-US" sz="1200" b="1" dirty="0"/>
              <a:t>Art. 5)</a:t>
            </a:r>
            <a:endParaRPr lang="en-US" b="1" dirty="0"/>
          </a:p>
        </p:txBody>
      </p:sp>
      <p:sp>
        <p:nvSpPr>
          <p:cNvPr id="60" name="Bent Arrow 59">
            <a:extLst>
              <a:ext uri="{FF2B5EF4-FFF2-40B4-BE49-F238E27FC236}">
                <a16:creationId xmlns:a16="http://schemas.microsoft.com/office/drawing/2014/main" id="{950C186F-558E-E443-89EA-302B9CA65398}"/>
              </a:ext>
            </a:extLst>
          </p:cNvPr>
          <p:cNvSpPr/>
          <p:nvPr/>
        </p:nvSpPr>
        <p:spPr>
          <a:xfrm rot="16200000">
            <a:off x="7447490" y="3374208"/>
            <a:ext cx="1851099" cy="398312"/>
          </a:xfrm>
          <a:prstGeom prst="bentArrow">
            <a:avLst>
              <a:gd name="adj1" fmla="val 13275"/>
              <a:gd name="adj2" fmla="val 25000"/>
              <a:gd name="adj3" fmla="val 25000"/>
              <a:gd name="adj4" fmla="val 43750"/>
            </a:avLst>
          </a:prstGeom>
          <a:solidFill>
            <a:srgbClr val="009FC2">
              <a:alpha val="43000"/>
            </a:srgbClr>
          </a:solidFill>
          <a:ln w="57150">
            <a:solidFill>
              <a:srgbClr val="009FC2">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483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838200" y="365125"/>
            <a:ext cx="10515600" cy="762247"/>
          </a:xfrm>
        </p:spPr>
        <p:txBody>
          <a:bodyPr>
            <a:normAutofit/>
          </a:bodyPr>
          <a:lstStyle/>
          <a:p>
            <a:r>
              <a:rPr lang="en-US" sz="3200" dirty="0"/>
              <a:t>Scope of the Law</a:t>
            </a:r>
          </a:p>
        </p:txBody>
      </p:sp>
      <p:sp>
        <p:nvSpPr>
          <p:cNvPr id="27" name="TextBox 26">
            <a:extLst>
              <a:ext uri="{FF2B5EF4-FFF2-40B4-BE49-F238E27FC236}">
                <a16:creationId xmlns:a16="http://schemas.microsoft.com/office/drawing/2014/main" id="{E77217EE-1318-4F00-AB66-15935772E685}"/>
              </a:ext>
            </a:extLst>
          </p:cNvPr>
          <p:cNvSpPr txBox="1"/>
          <p:nvPr/>
        </p:nvSpPr>
        <p:spPr>
          <a:xfrm>
            <a:off x="1044061" y="2147904"/>
            <a:ext cx="4219917" cy="46166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Material</a:t>
            </a:r>
            <a:r>
              <a:rPr lang="en-US" sz="2400" dirty="0">
                <a:ea typeface="+mn-lt"/>
                <a:cs typeface="+mn-lt"/>
              </a:rPr>
              <a:t> Scope (Art. 2)</a:t>
            </a:r>
            <a:endParaRPr lang="en-US" sz="2400" dirty="0"/>
          </a:p>
        </p:txBody>
      </p:sp>
      <p:sp>
        <p:nvSpPr>
          <p:cNvPr id="31" name="TextBox 30">
            <a:extLst>
              <a:ext uri="{FF2B5EF4-FFF2-40B4-BE49-F238E27FC236}">
                <a16:creationId xmlns:a16="http://schemas.microsoft.com/office/drawing/2014/main" id="{8B79C9D5-2BC4-4352-A09C-4638658D1F21}"/>
              </a:ext>
            </a:extLst>
          </p:cNvPr>
          <p:cNvSpPr txBox="1"/>
          <p:nvPr/>
        </p:nvSpPr>
        <p:spPr>
          <a:xfrm>
            <a:off x="6594436" y="2147904"/>
            <a:ext cx="3953263" cy="46166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Territorial</a:t>
            </a:r>
            <a:r>
              <a:rPr lang="en-US" sz="2400" dirty="0">
                <a:ea typeface="+mn-lt"/>
                <a:cs typeface="+mn-lt"/>
              </a:rPr>
              <a:t> Scope (Art. 3)</a:t>
            </a:r>
            <a:endParaRPr lang="en-US" sz="2400" dirty="0"/>
          </a:p>
        </p:txBody>
      </p:sp>
      <p:sp>
        <p:nvSpPr>
          <p:cNvPr id="21" name="Rectangle 20">
            <a:extLst>
              <a:ext uri="{FF2B5EF4-FFF2-40B4-BE49-F238E27FC236}">
                <a16:creationId xmlns:a16="http://schemas.microsoft.com/office/drawing/2014/main" id="{D3ADDDC6-C1BD-AF44-ACD8-F8714EF959D7}"/>
              </a:ext>
            </a:extLst>
          </p:cNvPr>
          <p:cNvSpPr/>
          <p:nvPr/>
        </p:nvSpPr>
        <p:spPr>
          <a:xfrm>
            <a:off x="9114010" y="1154296"/>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NOT apply to</a:t>
            </a:r>
          </a:p>
        </p:txBody>
      </p:sp>
      <p:sp>
        <p:nvSpPr>
          <p:cNvPr id="22" name="Rectangle 21">
            <a:extLst>
              <a:ext uri="{FF2B5EF4-FFF2-40B4-BE49-F238E27FC236}">
                <a16:creationId xmlns:a16="http://schemas.microsoft.com/office/drawing/2014/main" id="{12CC2C64-3AAC-6D43-BF44-3696F4F6BE80}"/>
              </a:ext>
            </a:extLst>
          </p:cNvPr>
          <p:cNvSpPr/>
          <p:nvPr/>
        </p:nvSpPr>
        <p:spPr>
          <a:xfrm>
            <a:off x="7680321" y="1154296"/>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Apply to</a:t>
            </a:r>
          </a:p>
        </p:txBody>
      </p:sp>
      <p:sp>
        <p:nvSpPr>
          <p:cNvPr id="24" name="Rectangle 23">
            <a:extLst>
              <a:ext uri="{FF2B5EF4-FFF2-40B4-BE49-F238E27FC236}">
                <a16:creationId xmlns:a16="http://schemas.microsoft.com/office/drawing/2014/main" id="{037AF1D8-0E2E-3B43-925D-7F8ADA8BF130}"/>
              </a:ext>
            </a:extLst>
          </p:cNvPr>
          <p:cNvSpPr/>
          <p:nvPr/>
        </p:nvSpPr>
        <p:spPr>
          <a:xfrm>
            <a:off x="1101434" y="2574944"/>
            <a:ext cx="4761513" cy="854056"/>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The processing of personal data wholly or partly by automated means, and to the processing (filing system) not by automated means.</a:t>
            </a:r>
            <a:endParaRPr lang="en-US" sz="1400" dirty="0">
              <a:solidFill>
                <a:schemeClr val="tx1"/>
              </a:solidFill>
              <a:cs typeface="Calibri" panose="020F0502020204030204"/>
            </a:endParaRPr>
          </a:p>
        </p:txBody>
      </p:sp>
      <p:sp>
        <p:nvSpPr>
          <p:cNvPr id="26" name="Rectangle 25">
            <a:extLst>
              <a:ext uri="{FF2B5EF4-FFF2-40B4-BE49-F238E27FC236}">
                <a16:creationId xmlns:a16="http://schemas.microsoft.com/office/drawing/2014/main" id="{3317911E-356D-C14A-B8BA-70D382D7B1AB}"/>
              </a:ext>
            </a:extLst>
          </p:cNvPr>
          <p:cNvSpPr/>
          <p:nvPr/>
        </p:nvSpPr>
        <p:spPr>
          <a:xfrm>
            <a:off x="1101435" y="3429000"/>
            <a:ext cx="4761513" cy="1349802"/>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NOT applies to an activity:</a:t>
            </a:r>
            <a:br>
              <a:rPr lang="en-US" sz="1400" kern="0" dirty="0">
                <a:solidFill>
                  <a:schemeClr val="tx1"/>
                </a:solidFill>
                <a:cs typeface="Calibri"/>
              </a:rPr>
            </a:br>
            <a:r>
              <a:rPr lang="en-US" sz="1400" kern="0" dirty="0">
                <a:solidFill>
                  <a:schemeClr val="tx1"/>
                </a:solidFill>
                <a:cs typeface="Calibri"/>
              </a:rPr>
              <a:t>a) which falls outside the scope of Union law;</a:t>
            </a:r>
          </a:p>
          <a:p>
            <a:pPr>
              <a:defRPr/>
            </a:pPr>
            <a:r>
              <a:rPr lang="en-US" sz="1400" kern="0" dirty="0">
                <a:solidFill>
                  <a:schemeClr val="tx1"/>
                </a:solidFill>
                <a:cs typeface="Calibri"/>
              </a:rPr>
              <a:t>b) by the Member States which fall within the scope of </a:t>
            </a:r>
            <a:r>
              <a:rPr lang="en-US" sz="1400" kern="0" dirty="0">
                <a:solidFill>
                  <a:schemeClr val="tx1"/>
                </a:solidFill>
                <a:cs typeface="Calibri"/>
                <a:hlinkClick r:id="rId3">
                  <a:extLst>
                    <a:ext uri="{A12FA001-AC4F-418D-AE19-62706E023703}">
                      <ahyp:hlinkClr xmlns:ahyp="http://schemas.microsoft.com/office/drawing/2018/hyperlinkcolor" val="tx"/>
                    </a:ext>
                  </a:extLst>
                </a:hlinkClick>
              </a:rPr>
              <a:t>Chapter 2 of Title V of the TEU</a:t>
            </a:r>
            <a:r>
              <a:rPr lang="en-US" sz="1400" kern="0" dirty="0">
                <a:solidFill>
                  <a:schemeClr val="tx1"/>
                </a:solidFill>
                <a:cs typeface="Calibri"/>
              </a:rPr>
              <a:t>;</a:t>
            </a:r>
            <a:br>
              <a:rPr lang="en-US" sz="1400" kern="0" dirty="0">
                <a:solidFill>
                  <a:schemeClr val="tx1"/>
                </a:solidFill>
                <a:cs typeface="Calibri"/>
              </a:rPr>
            </a:br>
            <a:r>
              <a:rPr lang="en-US" sz="1400" kern="0" dirty="0">
                <a:solidFill>
                  <a:schemeClr val="tx1"/>
                </a:solidFill>
                <a:cs typeface="Calibri"/>
              </a:rPr>
              <a:t>c) by a natural person for a personal/household activity;</a:t>
            </a:r>
            <a:br>
              <a:rPr lang="en-US" sz="1400" kern="0" dirty="0">
                <a:solidFill>
                  <a:schemeClr val="tx1"/>
                </a:solidFill>
                <a:cs typeface="Calibri"/>
              </a:rPr>
            </a:br>
            <a:r>
              <a:rPr lang="en-US" sz="1400" kern="0" dirty="0">
                <a:solidFill>
                  <a:schemeClr val="tx1"/>
                </a:solidFill>
                <a:ea typeface="+mn-lt"/>
                <a:cs typeface="+mn-lt"/>
              </a:rPr>
              <a:t>d) by competent authorities for criminal related activities.</a:t>
            </a:r>
          </a:p>
        </p:txBody>
      </p:sp>
      <p:sp>
        <p:nvSpPr>
          <p:cNvPr id="28" name="Rectangle 27">
            <a:extLst>
              <a:ext uri="{FF2B5EF4-FFF2-40B4-BE49-F238E27FC236}">
                <a16:creationId xmlns:a16="http://schemas.microsoft.com/office/drawing/2014/main" id="{3C0254A1-9CA8-694A-86DF-F48CB4BB60AD}"/>
              </a:ext>
            </a:extLst>
          </p:cNvPr>
          <p:cNvSpPr/>
          <p:nvPr/>
        </p:nvSpPr>
        <p:spPr>
          <a:xfrm>
            <a:off x="6329052" y="2574944"/>
            <a:ext cx="4761513" cy="854056"/>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A controller or a processor that is established in the Union, regardless of whether the processing takes place in the Union or not.</a:t>
            </a:r>
            <a:endParaRPr lang="en-US" sz="1400" dirty="0">
              <a:solidFill>
                <a:schemeClr val="tx1"/>
              </a:solidFill>
            </a:endParaRPr>
          </a:p>
        </p:txBody>
      </p:sp>
      <p:sp>
        <p:nvSpPr>
          <p:cNvPr id="39" name="Rectangle 38">
            <a:extLst>
              <a:ext uri="{FF2B5EF4-FFF2-40B4-BE49-F238E27FC236}">
                <a16:creationId xmlns:a16="http://schemas.microsoft.com/office/drawing/2014/main" id="{D486103A-CA09-A04E-965F-6AA83FCEF5BE}"/>
              </a:ext>
            </a:extLst>
          </p:cNvPr>
          <p:cNvSpPr/>
          <p:nvPr/>
        </p:nvSpPr>
        <p:spPr>
          <a:xfrm>
            <a:off x="6329051" y="3506990"/>
            <a:ext cx="4761513" cy="1192427"/>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A controller or a processor that is not established in the Union, but its activities are related to:</a:t>
            </a:r>
            <a:endParaRPr lang="en-US" sz="1400" kern="0" dirty="0">
              <a:solidFill>
                <a:schemeClr val="tx1"/>
              </a:solidFill>
              <a:ea typeface="+mn-lt"/>
              <a:cs typeface="+mn-lt"/>
            </a:endParaRPr>
          </a:p>
          <a:p>
            <a:pPr>
              <a:defRPr/>
            </a:pPr>
            <a:r>
              <a:rPr lang="en-US" sz="1400" kern="0" dirty="0">
                <a:solidFill>
                  <a:schemeClr val="tx1"/>
                </a:solidFill>
                <a:cs typeface="Calibri"/>
              </a:rPr>
              <a:t>a) the offering of goods or services; or</a:t>
            </a:r>
            <a:endParaRPr lang="en-US" sz="1400" kern="0" dirty="0">
              <a:solidFill>
                <a:schemeClr val="tx1"/>
              </a:solidFill>
              <a:ea typeface="+mn-lt"/>
              <a:cs typeface="+mn-lt"/>
            </a:endParaRPr>
          </a:p>
          <a:p>
            <a:pPr>
              <a:defRPr/>
            </a:pPr>
            <a:r>
              <a:rPr lang="en-US" sz="1400" kern="0" dirty="0">
                <a:solidFill>
                  <a:schemeClr val="tx1"/>
                </a:solidFill>
                <a:cs typeface="Calibri"/>
              </a:rPr>
              <a:t>b) the monitoring of their behavior as far as their behavior takes place within the Union.</a:t>
            </a:r>
            <a:endParaRPr lang="en-US" sz="1400" kern="0" dirty="0">
              <a:solidFill>
                <a:schemeClr val="tx1"/>
              </a:solidFill>
              <a:ea typeface="+mn-lt"/>
              <a:cs typeface="+mn-lt"/>
            </a:endParaRPr>
          </a:p>
        </p:txBody>
      </p:sp>
      <p:sp>
        <p:nvSpPr>
          <p:cNvPr id="40" name="Rectangle 39">
            <a:extLst>
              <a:ext uri="{FF2B5EF4-FFF2-40B4-BE49-F238E27FC236}">
                <a16:creationId xmlns:a16="http://schemas.microsoft.com/office/drawing/2014/main" id="{AF83FE48-BD6A-014D-8FC4-FDD28ACEB9B2}"/>
              </a:ext>
            </a:extLst>
          </p:cNvPr>
          <p:cNvSpPr/>
          <p:nvPr/>
        </p:nvSpPr>
        <p:spPr>
          <a:xfrm>
            <a:off x="6329050" y="4777407"/>
            <a:ext cx="4761513" cy="64586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ea typeface="+mn-lt"/>
                <a:cs typeface="+mn-lt"/>
              </a:rPr>
              <a:t>A controller not established in the Union, but in a place where Member State law applies.</a:t>
            </a:r>
          </a:p>
        </p:txBody>
      </p:sp>
    </p:spTree>
    <p:extLst>
      <p:ext uri="{BB962C8B-B14F-4D97-AF65-F5344CB8AC3E}">
        <p14:creationId xmlns:p14="http://schemas.microsoft.com/office/powerpoint/2010/main" val="4402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386903" y="421817"/>
            <a:ext cx="10267223" cy="598136"/>
          </a:xfrm>
        </p:spPr>
        <p:txBody>
          <a:bodyPr>
            <a:noAutofit/>
          </a:bodyPr>
          <a:lstStyle/>
          <a:p>
            <a:r>
              <a:rPr lang="en-US" sz="3200" b="1" dirty="0"/>
              <a:t>Journey of GDPR, </a:t>
            </a:r>
            <a:br>
              <a:rPr lang="en-US" sz="3200" b="1" dirty="0"/>
            </a:br>
            <a:r>
              <a:rPr lang="en-US" sz="3200" b="1" dirty="0"/>
              <a:t>Compliance Level and Consequences for Companies</a:t>
            </a:r>
          </a:p>
        </p:txBody>
      </p:sp>
      <p:graphicFrame>
        <p:nvGraphicFramePr>
          <p:cNvPr id="6" name="Diagram 5">
            <a:extLst>
              <a:ext uri="{FF2B5EF4-FFF2-40B4-BE49-F238E27FC236}">
                <a16:creationId xmlns:a16="http://schemas.microsoft.com/office/drawing/2014/main" id="{CFCD10D8-3D47-F045-B7B8-01F86C2F61BF}"/>
              </a:ext>
            </a:extLst>
          </p:cNvPr>
          <p:cNvGraphicFramePr/>
          <p:nvPr>
            <p:extLst>
              <p:ext uri="{D42A27DB-BD31-4B8C-83A1-F6EECF244321}">
                <p14:modId xmlns:p14="http://schemas.microsoft.com/office/powerpoint/2010/main" val="4137348997"/>
              </p:ext>
            </p:extLst>
          </p:nvPr>
        </p:nvGraphicFramePr>
        <p:xfrm>
          <a:off x="429796" y="663150"/>
          <a:ext cx="11541165" cy="5461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FB7215C3-F91F-40D6-A612-BEBA2DA06CBF}"/>
              </a:ext>
            </a:extLst>
          </p:cNvPr>
          <p:cNvGrpSpPr/>
          <p:nvPr/>
        </p:nvGrpSpPr>
        <p:grpSpPr>
          <a:xfrm>
            <a:off x="221038" y="1313555"/>
            <a:ext cx="11541165" cy="2359598"/>
            <a:chOff x="125966" y="2129101"/>
            <a:chExt cx="11541165" cy="2359598"/>
          </a:xfrm>
        </p:grpSpPr>
        <p:cxnSp>
          <p:nvCxnSpPr>
            <p:cNvPr id="9" name="Straight Arrow Connector 8">
              <a:extLst>
                <a:ext uri="{FF2B5EF4-FFF2-40B4-BE49-F238E27FC236}">
                  <a16:creationId xmlns:a16="http://schemas.microsoft.com/office/drawing/2014/main" id="{1BED19B4-7206-DC46-9CD4-65917B8C6B9B}"/>
                </a:ext>
              </a:extLst>
            </p:cNvPr>
            <p:cNvCxnSpPr>
              <a:cxnSpLocks/>
            </p:cNvCxnSpPr>
            <p:nvPr/>
          </p:nvCxnSpPr>
          <p:spPr>
            <a:xfrm>
              <a:off x="2211545" y="2594919"/>
              <a:ext cx="0" cy="2948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DD8643-613B-9C4B-A712-F55E8E4A4CE4}"/>
                </a:ext>
              </a:extLst>
            </p:cNvPr>
            <p:cNvSpPr txBox="1"/>
            <p:nvPr/>
          </p:nvSpPr>
          <p:spPr>
            <a:xfrm>
              <a:off x="1031822" y="2262613"/>
              <a:ext cx="2209404" cy="307777"/>
            </a:xfrm>
            <a:prstGeom prst="rect">
              <a:avLst/>
            </a:prstGeom>
            <a:noFill/>
          </p:spPr>
          <p:txBody>
            <a:bodyPr wrap="square" rtlCol="0">
              <a:spAutoFit/>
            </a:bodyPr>
            <a:lstStyle/>
            <a:p>
              <a:r>
                <a:rPr lang="en-US" sz="1400" b="1" dirty="0"/>
                <a:t>Adopted on 14 April 2016</a:t>
              </a:r>
            </a:p>
          </p:txBody>
        </p:sp>
        <p:cxnSp>
          <p:nvCxnSpPr>
            <p:cNvPr id="13" name="Straight Arrow Connector 12">
              <a:extLst>
                <a:ext uri="{FF2B5EF4-FFF2-40B4-BE49-F238E27FC236}">
                  <a16:creationId xmlns:a16="http://schemas.microsoft.com/office/drawing/2014/main" id="{01896752-C65B-5C42-BBD4-84BF1A050EB3}"/>
                </a:ext>
              </a:extLst>
            </p:cNvPr>
            <p:cNvCxnSpPr>
              <a:cxnSpLocks/>
            </p:cNvCxnSpPr>
            <p:nvPr/>
          </p:nvCxnSpPr>
          <p:spPr>
            <a:xfrm flipV="1">
              <a:off x="3967812" y="3703375"/>
              <a:ext cx="7856" cy="256524"/>
            </a:xfrm>
            <a:prstGeom prst="straightConnector1">
              <a:avLst/>
            </a:prstGeom>
            <a:ln w="28575">
              <a:solidFill>
                <a:srgbClr val="E9786E"/>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B4A020-4A0A-AD4B-B086-2DB33E734C88}"/>
                </a:ext>
              </a:extLst>
            </p:cNvPr>
            <p:cNvSpPr txBox="1"/>
            <p:nvPr/>
          </p:nvSpPr>
          <p:spPr>
            <a:xfrm>
              <a:off x="2679931" y="3982951"/>
              <a:ext cx="2401327" cy="307777"/>
            </a:xfrm>
            <a:prstGeom prst="rect">
              <a:avLst/>
            </a:prstGeom>
            <a:noFill/>
          </p:spPr>
          <p:txBody>
            <a:bodyPr wrap="square" rtlCol="0">
              <a:spAutoFit/>
            </a:bodyPr>
            <a:lstStyle/>
            <a:p>
              <a:r>
                <a:rPr lang="en-US" sz="1400" b="1" dirty="0"/>
                <a:t>Enforceable  on 25 May 2018</a:t>
              </a:r>
            </a:p>
          </p:txBody>
        </p:sp>
        <p:cxnSp>
          <p:nvCxnSpPr>
            <p:cNvPr id="16" name="Straight Arrow Connector 15">
              <a:extLst>
                <a:ext uri="{FF2B5EF4-FFF2-40B4-BE49-F238E27FC236}">
                  <a16:creationId xmlns:a16="http://schemas.microsoft.com/office/drawing/2014/main" id="{2DA2EFFE-BA40-5541-817D-49542ED25C08}"/>
                </a:ext>
              </a:extLst>
            </p:cNvPr>
            <p:cNvCxnSpPr>
              <a:cxnSpLocks/>
            </p:cNvCxnSpPr>
            <p:nvPr/>
          </p:nvCxnSpPr>
          <p:spPr>
            <a:xfrm>
              <a:off x="4192745" y="2594919"/>
              <a:ext cx="0" cy="294864"/>
            </a:xfrm>
            <a:prstGeom prst="straightConnector1">
              <a:avLst/>
            </a:prstGeom>
            <a:ln w="28575">
              <a:solidFill>
                <a:srgbClr val="E978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00B58FA-849B-9145-9D20-3E7B6B1F1EBB}"/>
                </a:ext>
              </a:extLst>
            </p:cNvPr>
            <p:cNvSpPr txBox="1"/>
            <p:nvPr/>
          </p:nvSpPr>
          <p:spPr>
            <a:xfrm>
              <a:off x="3340339" y="2129101"/>
              <a:ext cx="2503887" cy="523220"/>
            </a:xfrm>
            <a:prstGeom prst="rect">
              <a:avLst/>
            </a:prstGeom>
            <a:noFill/>
          </p:spPr>
          <p:txBody>
            <a:bodyPr wrap="square" rtlCol="0">
              <a:spAutoFit/>
            </a:bodyPr>
            <a:lstStyle/>
            <a:p>
              <a:r>
                <a:rPr lang="en-US" sz="1400" b="1" dirty="0"/>
                <a:t>Influence  on other countries</a:t>
              </a:r>
            </a:p>
            <a:p>
              <a:r>
                <a:rPr lang="en-US" sz="1400" b="1" dirty="0"/>
                <a:t>US - CCPA  on 28 June 2018</a:t>
              </a:r>
            </a:p>
          </p:txBody>
        </p:sp>
        <p:cxnSp>
          <p:nvCxnSpPr>
            <p:cNvPr id="20" name="Straight Arrow Connector 19">
              <a:extLst>
                <a:ext uri="{FF2B5EF4-FFF2-40B4-BE49-F238E27FC236}">
                  <a16:creationId xmlns:a16="http://schemas.microsoft.com/office/drawing/2014/main" id="{73A9E09C-1C67-E043-A0C8-B45DEB3953A1}"/>
                </a:ext>
              </a:extLst>
            </p:cNvPr>
            <p:cNvCxnSpPr>
              <a:cxnSpLocks/>
            </p:cNvCxnSpPr>
            <p:nvPr/>
          </p:nvCxnSpPr>
          <p:spPr>
            <a:xfrm flipV="1">
              <a:off x="885206" y="3717541"/>
              <a:ext cx="0" cy="2309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2F1429-31D7-4D4C-B193-7B41264B5703}"/>
                </a:ext>
              </a:extLst>
            </p:cNvPr>
            <p:cNvSpPr txBox="1"/>
            <p:nvPr/>
          </p:nvSpPr>
          <p:spPr>
            <a:xfrm>
              <a:off x="125966" y="3979217"/>
              <a:ext cx="2209399" cy="307777"/>
            </a:xfrm>
            <a:prstGeom prst="rect">
              <a:avLst/>
            </a:prstGeom>
            <a:noFill/>
          </p:spPr>
          <p:txBody>
            <a:bodyPr wrap="square" rtlCol="0">
              <a:spAutoFit/>
            </a:bodyPr>
            <a:lstStyle/>
            <a:p>
              <a:r>
                <a:rPr lang="en-US" sz="1400" b="1" dirty="0"/>
                <a:t>Proposed on 25 Jan 2016</a:t>
              </a:r>
            </a:p>
          </p:txBody>
        </p:sp>
        <p:cxnSp>
          <p:nvCxnSpPr>
            <p:cNvPr id="15" name="Straight Arrow Connector 14">
              <a:extLst>
                <a:ext uri="{FF2B5EF4-FFF2-40B4-BE49-F238E27FC236}">
                  <a16:creationId xmlns:a16="http://schemas.microsoft.com/office/drawing/2014/main" id="{8804A621-38FE-3D4D-B02E-6BD42721FCC7}"/>
                </a:ext>
              </a:extLst>
            </p:cNvPr>
            <p:cNvCxnSpPr>
              <a:cxnSpLocks/>
            </p:cNvCxnSpPr>
            <p:nvPr/>
          </p:nvCxnSpPr>
          <p:spPr>
            <a:xfrm flipV="1">
              <a:off x="6172958" y="3703375"/>
              <a:ext cx="0" cy="256524"/>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C13700-7238-0342-97E8-26EB3A64E5F1}"/>
                </a:ext>
              </a:extLst>
            </p:cNvPr>
            <p:cNvSpPr txBox="1"/>
            <p:nvPr/>
          </p:nvSpPr>
          <p:spPr>
            <a:xfrm>
              <a:off x="5200427" y="3947715"/>
              <a:ext cx="2834697" cy="523220"/>
            </a:xfrm>
            <a:prstGeom prst="rect">
              <a:avLst/>
            </a:prstGeom>
            <a:noFill/>
          </p:spPr>
          <p:txBody>
            <a:bodyPr wrap="square" rtlCol="0">
              <a:spAutoFit/>
            </a:bodyPr>
            <a:lstStyle/>
            <a:p>
              <a:r>
                <a:rPr lang="en-US" sz="1400" b="1" dirty="0"/>
                <a:t>€200 billion investment needed for European companies </a:t>
              </a:r>
            </a:p>
          </p:txBody>
        </p:sp>
        <p:cxnSp>
          <p:nvCxnSpPr>
            <p:cNvPr id="19" name="Straight Arrow Connector 18">
              <a:extLst>
                <a:ext uri="{FF2B5EF4-FFF2-40B4-BE49-F238E27FC236}">
                  <a16:creationId xmlns:a16="http://schemas.microsoft.com/office/drawing/2014/main" id="{DE6EF751-93CB-254E-A2A7-00135AB6C0BE}"/>
                </a:ext>
              </a:extLst>
            </p:cNvPr>
            <p:cNvCxnSpPr>
              <a:cxnSpLocks/>
            </p:cNvCxnSpPr>
            <p:nvPr/>
          </p:nvCxnSpPr>
          <p:spPr>
            <a:xfrm>
              <a:off x="8183067" y="2545492"/>
              <a:ext cx="0" cy="28845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851C1A-FEBA-1E40-9C26-AECC197167ED}"/>
                </a:ext>
              </a:extLst>
            </p:cNvPr>
            <p:cNvSpPr txBox="1"/>
            <p:nvPr/>
          </p:nvSpPr>
          <p:spPr>
            <a:xfrm>
              <a:off x="7241883" y="2237715"/>
              <a:ext cx="2993687" cy="307777"/>
            </a:xfrm>
            <a:prstGeom prst="rect">
              <a:avLst/>
            </a:prstGeom>
            <a:noFill/>
          </p:spPr>
          <p:txBody>
            <a:bodyPr wrap="square" rtlCol="0">
              <a:spAutoFit/>
            </a:bodyPr>
            <a:lstStyle/>
            <a:p>
              <a:r>
                <a:rPr lang="en-US" sz="1400" b="1" dirty="0"/>
                <a:t>Potential Lawsuits, Auditing and Fines</a:t>
              </a:r>
            </a:p>
          </p:txBody>
        </p:sp>
        <p:sp>
          <p:nvSpPr>
            <p:cNvPr id="23" name="TextBox 22">
              <a:extLst>
                <a:ext uri="{FF2B5EF4-FFF2-40B4-BE49-F238E27FC236}">
                  <a16:creationId xmlns:a16="http://schemas.microsoft.com/office/drawing/2014/main" id="{30E921DB-AC1C-1C4D-82C2-C03263DE8484}"/>
                </a:ext>
              </a:extLst>
            </p:cNvPr>
            <p:cNvSpPr txBox="1"/>
            <p:nvPr/>
          </p:nvSpPr>
          <p:spPr>
            <a:xfrm>
              <a:off x="9265804" y="3965479"/>
              <a:ext cx="2401327" cy="523220"/>
            </a:xfrm>
            <a:prstGeom prst="rect">
              <a:avLst/>
            </a:prstGeom>
            <a:noFill/>
          </p:spPr>
          <p:txBody>
            <a:bodyPr wrap="square" rtlCol="0">
              <a:spAutoFit/>
            </a:bodyPr>
            <a:lstStyle/>
            <a:p>
              <a:r>
                <a:rPr lang="en-US" sz="1400" b="1" dirty="0"/>
                <a:t>Continuously monitoring level of compliance</a:t>
              </a:r>
            </a:p>
          </p:txBody>
        </p:sp>
        <p:cxnSp>
          <p:nvCxnSpPr>
            <p:cNvPr id="24" name="Straight Arrow Connector 23">
              <a:extLst>
                <a:ext uri="{FF2B5EF4-FFF2-40B4-BE49-F238E27FC236}">
                  <a16:creationId xmlns:a16="http://schemas.microsoft.com/office/drawing/2014/main" id="{A8CF393A-8170-B940-949B-91128C2FDD28}"/>
                </a:ext>
              </a:extLst>
            </p:cNvPr>
            <p:cNvCxnSpPr>
              <a:cxnSpLocks/>
            </p:cNvCxnSpPr>
            <p:nvPr/>
          </p:nvCxnSpPr>
          <p:spPr>
            <a:xfrm flipV="1">
              <a:off x="10583251" y="3703375"/>
              <a:ext cx="0" cy="256524"/>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1" descr="page12image52496624">
            <a:extLst>
              <a:ext uri="{FF2B5EF4-FFF2-40B4-BE49-F238E27FC236}">
                <a16:creationId xmlns:a16="http://schemas.microsoft.com/office/drawing/2014/main" id="{F96680DF-6263-2947-8F1A-DF6B4D955A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137" r="4995" b="18621"/>
          <a:stretch/>
        </p:blipFill>
        <p:spPr bwMode="auto">
          <a:xfrm>
            <a:off x="510133" y="3853272"/>
            <a:ext cx="5865953" cy="28327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38BA7929-EA69-A647-B422-79B34EB1A50A}"/>
              </a:ext>
            </a:extLst>
          </p:cNvPr>
          <p:cNvPicPr>
            <a:picLocks noChangeAspect="1"/>
          </p:cNvPicPr>
          <p:nvPr/>
        </p:nvPicPr>
        <p:blipFill>
          <a:blip r:embed="rId9"/>
          <a:stretch>
            <a:fillRect/>
          </a:stretch>
        </p:blipFill>
        <p:spPr>
          <a:xfrm>
            <a:off x="7336955" y="5166347"/>
            <a:ext cx="4192513" cy="1506953"/>
          </a:xfrm>
          <a:prstGeom prst="rect">
            <a:avLst/>
          </a:prstGeom>
        </p:spPr>
      </p:pic>
      <p:pic>
        <p:nvPicPr>
          <p:cNvPr id="43" name="Picture 42" descr="A close up of a sign&#10;&#10;Description automatically generated">
            <a:extLst>
              <a:ext uri="{FF2B5EF4-FFF2-40B4-BE49-F238E27FC236}">
                <a16:creationId xmlns:a16="http://schemas.microsoft.com/office/drawing/2014/main" id="{A39DA3DB-CB43-B747-802F-44CE645F292E}"/>
              </a:ext>
            </a:extLst>
          </p:cNvPr>
          <p:cNvPicPr>
            <a:picLocks noChangeAspect="1"/>
          </p:cNvPicPr>
          <p:nvPr/>
        </p:nvPicPr>
        <p:blipFill rotWithShape="1">
          <a:blip r:embed="rId10">
            <a:extLst>
              <a:ext uri="{28A0092B-C50C-407E-A947-70E740481C1C}">
                <a14:useLocalDpi xmlns:a14="http://schemas.microsoft.com/office/drawing/2010/main" val="0"/>
              </a:ext>
            </a:extLst>
          </a:blip>
          <a:srcRect t="40567"/>
          <a:stretch/>
        </p:blipFill>
        <p:spPr>
          <a:xfrm>
            <a:off x="6712847" y="4159224"/>
            <a:ext cx="3941279" cy="1360762"/>
          </a:xfrm>
          <a:prstGeom prst="rect">
            <a:avLst/>
          </a:prstGeom>
        </p:spPr>
      </p:pic>
    </p:spTree>
    <p:extLst>
      <p:ext uri="{BB962C8B-B14F-4D97-AF65-F5344CB8AC3E}">
        <p14:creationId xmlns:p14="http://schemas.microsoft.com/office/powerpoint/2010/main" val="216649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E5C220-AE15-4C2B-8872-58FD114C1277}"/>
              </a:ext>
            </a:extLst>
          </p:cNvPr>
          <p:cNvSpPr/>
          <p:nvPr/>
        </p:nvSpPr>
        <p:spPr>
          <a:xfrm>
            <a:off x="3184110" y="978470"/>
            <a:ext cx="5811097" cy="5512190"/>
          </a:xfrm>
          <a:prstGeom prst="rect">
            <a:avLst/>
          </a:prstGeom>
          <a:solidFill>
            <a:srgbClr val="009FC2">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fld id="{3B917CB5-27BD-4ECA-9D86-80D4B900A204}" type="slidenum">
              <a:rPr lang="en-US" smtClean="0"/>
              <a:pPr/>
              <a:t>6</a:t>
            </a:fld>
            <a:endParaRPr lang="en-US"/>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a:xfrm>
            <a:off x="4038600" y="6602533"/>
            <a:ext cx="41148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CONFIDENTIAL - Internal Use Only</a:t>
            </a:r>
          </a:p>
        </p:txBody>
      </p:sp>
      <p:sp>
        <p:nvSpPr>
          <p:cNvPr id="4" name="TextBox 3">
            <a:extLst>
              <a:ext uri="{FF2B5EF4-FFF2-40B4-BE49-F238E27FC236}">
                <a16:creationId xmlns:a16="http://schemas.microsoft.com/office/drawing/2014/main" id="{53F39806-8809-4859-8859-67B69B36B595}"/>
              </a:ext>
            </a:extLst>
          </p:cNvPr>
          <p:cNvSpPr txBox="1"/>
          <p:nvPr/>
        </p:nvSpPr>
        <p:spPr>
          <a:xfrm>
            <a:off x="383120" y="250283"/>
            <a:ext cx="9020371" cy="584775"/>
          </a:xfrm>
          <a:prstGeom prst="rect">
            <a:avLst/>
          </a:prstGeom>
          <a:noFill/>
        </p:spPr>
        <p:txBody>
          <a:bodyPr wrap="square" rtlCol="0">
            <a:spAutoFit/>
          </a:bodyPr>
          <a:lstStyle/>
          <a:p>
            <a:r>
              <a:rPr lang="en-US" sz="3200" dirty="0"/>
              <a:t>Functionalities and roles of IT systems in GDPR</a:t>
            </a:r>
          </a:p>
        </p:txBody>
      </p:sp>
      <p:grpSp>
        <p:nvGrpSpPr>
          <p:cNvPr id="7" name="Group 6">
            <a:extLst>
              <a:ext uri="{FF2B5EF4-FFF2-40B4-BE49-F238E27FC236}">
                <a16:creationId xmlns:a16="http://schemas.microsoft.com/office/drawing/2014/main" id="{05533F6E-89EE-1E4A-A9AA-CFBA53287788}"/>
              </a:ext>
            </a:extLst>
          </p:cNvPr>
          <p:cNvGrpSpPr/>
          <p:nvPr/>
        </p:nvGrpSpPr>
        <p:grpSpPr>
          <a:xfrm>
            <a:off x="556054" y="902042"/>
            <a:ext cx="11474012" cy="5588617"/>
            <a:chOff x="177656" y="576974"/>
            <a:chExt cx="11852410" cy="5913686"/>
          </a:xfrm>
        </p:grpSpPr>
        <p:sp>
          <p:nvSpPr>
            <p:cNvPr id="76" name="Rounded Rectangle 85">
              <a:extLst>
                <a:ext uri="{FF2B5EF4-FFF2-40B4-BE49-F238E27FC236}">
                  <a16:creationId xmlns:a16="http://schemas.microsoft.com/office/drawing/2014/main" id="{5F163EDC-FA8C-4DCD-B23B-E21EC8B08109}"/>
                </a:ext>
              </a:extLst>
            </p:cNvPr>
            <p:cNvSpPr/>
            <p:nvPr/>
          </p:nvSpPr>
          <p:spPr>
            <a:xfrm>
              <a:off x="2867370" y="3205354"/>
              <a:ext cx="6002739" cy="3285306"/>
            </a:xfrm>
            <a:prstGeom prst="roundRect">
              <a:avLst/>
            </a:prstGeom>
            <a:solidFill>
              <a:srgbClr val="009FC2">
                <a:alpha val="24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85">
              <a:extLst>
                <a:ext uri="{FF2B5EF4-FFF2-40B4-BE49-F238E27FC236}">
                  <a16:creationId xmlns:a16="http://schemas.microsoft.com/office/drawing/2014/main" id="{A2D4D26C-7B0A-41C5-B1E4-6C28AB6576D0}"/>
                </a:ext>
              </a:extLst>
            </p:cNvPr>
            <p:cNvSpPr/>
            <p:nvPr/>
          </p:nvSpPr>
          <p:spPr>
            <a:xfrm>
              <a:off x="9440884" y="1791044"/>
              <a:ext cx="2430595" cy="2177112"/>
            </a:xfrm>
            <a:prstGeom prst="roundRect">
              <a:avLst/>
            </a:prstGeom>
            <a:solidFill>
              <a:srgbClr val="009FC2">
                <a:alpha val="11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close up of a logo&#10;&#10;Description automatically generated">
              <a:extLst>
                <a:ext uri="{FF2B5EF4-FFF2-40B4-BE49-F238E27FC236}">
                  <a16:creationId xmlns:a16="http://schemas.microsoft.com/office/drawing/2014/main" id="{44D80EE9-E79C-4546-93CB-95C0FA2123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15873" y="5092440"/>
              <a:ext cx="1020204" cy="627818"/>
            </a:xfrm>
            <a:prstGeom prst="rect">
              <a:avLst/>
            </a:prstGeom>
          </p:spPr>
        </p:pic>
        <p:grpSp>
          <p:nvGrpSpPr>
            <p:cNvPr id="147" name="Group 146">
              <a:extLst>
                <a:ext uri="{FF2B5EF4-FFF2-40B4-BE49-F238E27FC236}">
                  <a16:creationId xmlns:a16="http://schemas.microsoft.com/office/drawing/2014/main" id="{AC57A33B-37C8-4C3C-9ABB-9C9CEF144300}"/>
                </a:ext>
              </a:extLst>
            </p:cNvPr>
            <p:cNvGrpSpPr/>
            <p:nvPr/>
          </p:nvGrpSpPr>
          <p:grpSpPr>
            <a:xfrm>
              <a:off x="6030552" y="811767"/>
              <a:ext cx="1055542" cy="863987"/>
              <a:chOff x="7022726" y="-2324"/>
              <a:chExt cx="1367667" cy="1091411"/>
            </a:xfrm>
          </p:grpSpPr>
          <p:pic>
            <p:nvPicPr>
              <p:cNvPr id="148" name="Picture 147" descr="A close up of a logo&#10;&#10;Description automatically generated">
                <a:extLst>
                  <a:ext uri="{FF2B5EF4-FFF2-40B4-BE49-F238E27FC236}">
                    <a16:creationId xmlns:a16="http://schemas.microsoft.com/office/drawing/2014/main" id="{B4028802-24A2-4860-8195-7F988CED25C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149" name="TextBox 148">
                <a:extLst>
                  <a:ext uri="{FF2B5EF4-FFF2-40B4-BE49-F238E27FC236}">
                    <a16:creationId xmlns:a16="http://schemas.microsoft.com/office/drawing/2014/main" id="{DDF4E039-6A32-4A73-BD23-4A1BCA04A2D1}"/>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sp>
          <p:nvSpPr>
            <p:cNvPr id="37" name="TextBox 36">
              <a:extLst>
                <a:ext uri="{FF2B5EF4-FFF2-40B4-BE49-F238E27FC236}">
                  <a16:creationId xmlns:a16="http://schemas.microsoft.com/office/drawing/2014/main" id="{D76212A1-0756-4DAE-937A-0666925C4817}"/>
                </a:ext>
              </a:extLst>
            </p:cNvPr>
            <p:cNvSpPr txBox="1"/>
            <p:nvPr/>
          </p:nvSpPr>
          <p:spPr>
            <a:xfrm>
              <a:off x="288668" y="5010528"/>
              <a:ext cx="1237313" cy="276999"/>
            </a:xfrm>
            <a:prstGeom prst="rect">
              <a:avLst/>
            </a:prstGeom>
            <a:noFill/>
          </p:spPr>
          <p:txBody>
            <a:bodyPr wrap="square" rtlCol="0">
              <a:spAutoFit/>
            </a:bodyPr>
            <a:lstStyle/>
            <a:p>
              <a:r>
                <a:rPr lang="en-US" sz="1200"/>
                <a:t>Data processor</a:t>
              </a:r>
            </a:p>
          </p:txBody>
        </p:sp>
        <p:sp>
          <p:nvSpPr>
            <p:cNvPr id="68" name="TextBox 67">
              <a:extLst>
                <a:ext uri="{FF2B5EF4-FFF2-40B4-BE49-F238E27FC236}">
                  <a16:creationId xmlns:a16="http://schemas.microsoft.com/office/drawing/2014/main" id="{B0124FBE-6D82-421D-8B1B-3EA2AAA731A3}"/>
                </a:ext>
              </a:extLst>
            </p:cNvPr>
            <p:cNvSpPr txBox="1"/>
            <p:nvPr/>
          </p:nvSpPr>
          <p:spPr>
            <a:xfrm>
              <a:off x="4317448" y="2524630"/>
              <a:ext cx="1113805" cy="276999"/>
            </a:xfrm>
            <a:prstGeom prst="rect">
              <a:avLst/>
            </a:prstGeom>
            <a:noFill/>
          </p:spPr>
          <p:txBody>
            <a:bodyPr wrap="square" rtlCol="0">
              <a:spAutoFit/>
            </a:bodyPr>
            <a:lstStyle/>
            <a:p>
              <a:r>
                <a:rPr lang="en-US" sz="1200"/>
                <a:t>Data Ingestion</a:t>
              </a:r>
            </a:p>
          </p:txBody>
        </p:sp>
        <p:sp>
          <p:nvSpPr>
            <p:cNvPr id="86" name="Rounded Rectangle 85">
              <a:extLst>
                <a:ext uri="{FF2B5EF4-FFF2-40B4-BE49-F238E27FC236}">
                  <a16:creationId xmlns:a16="http://schemas.microsoft.com/office/drawing/2014/main" id="{5623F64E-5A28-9343-8405-846DB955B9A8}"/>
                </a:ext>
              </a:extLst>
            </p:cNvPr>
            <p:cNvSpPr/>
            <p:nvPr/>
          </p:nvSpPr>
          <p:spPr>
            <a:xfrm>
              <a:off x="3041307" y="4918014"/>
              <a:ext cx="2609070" cy="147644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C5B590A-2433-43BA-AF52-5DA88CF715DD}"/>
                </a:ext>
              </a:extLst>
            </p:cNvPr>
            <p:cNvSpPr txBox="1"/>
            <p:nvPr/>
          </p:nvSpPr>
          <p:spPr>
            <a:xfrm>
              <a:off x="697191" y="1742640"/>
              <a:ext cx="1593925" cy="461665"/>
            </a:xfrm>
            <a:prstGeom prst="rect">
              <a:avLst/>
            </a:prstGeom>
            <a:noFill/>
          </p:spPr>
          <p:txBody>
            <a:bodyPr wrap="square" rtlCol="0">
              <a:spAutoFit/>
            </a:bodyPr>
            <a:lstStyle/>
            <a:p>
              <a:r>
                <a:rPr lang="en-US" sz="1200"/>
                <a:t>Gives consent for the data usage. </a:t>
              </a:r>
            </a:p>
          </p:txBody>
        </p:sp>
        <p:grpSp>
          <p:nvGrpSpPr>
            <p:cNvPr id="24" name="Group 23">
              <a:extLst>
                <a:ext uri="{FF2B5EF4-FFF2-40B4-BE49-F238E27FC236}">
                  <a16:creationId xmlns:a16="http://schemas.microsoft.com/office/drawing/2014/main" id="{5D5F12C1-8E90-4941-A214-BABEE461D71D}"/>
                </a:ext>
              </a:extLst>
            </p:cNvPr>
            <p:cNvGrpSpPr/>
            <p:nvPr/>
          </p:nvGrpSpPr>
          <p:grpSpPr>
            <a:xfrm>
              <a:off x="3995072" y="1673417"/>
              <a:ext cx="842133" cy="823167"/>
              <a:chOff x="2955135" y="3669332"/>
              <a:chExt cx="1046707" cy="934874"/>
            </a:xfrm>
          </p:grpSpPr>
          <p:sp>
            <p:nvSpPr>
              <p:cNvPr id="71" name="Rectangle 70">
                <a:extLst>
                  <a:ext uri="{FF2B5EF4-FFF2-40B4-BE49-F238E27FC236}">
                    <a16:creationId xmlns:a16="http://schemas.microsoft.com/office/drawing/2014/main" id="{A6ADA962-76C1-49E3-9105-6DEDB728E681}"/>
                  </a:ext>
                </a:extLst>
              </p:cNvPr>
              <p:cNvSpPr/>
              <p:nvPr/>
            </p:nvSpPr>
            <p:spPr>
              <a:xfrm>
                <a:off x="2955135" y="3669332"/>
                <a:ext cx="1046707" cy="934874"/>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Tagging</a:t>
                </a:r>
              </a:p>
            </p:txBody>
          </p:sp>
          <p:pic>
            <p:nvPicPr>
              <p:cNvPr id="18" name="Picture 17" descr="A picture containing clock&#10;&#10;Description automatically generated">
                <a:extLst>
                  <a:ext uri="{FF2B5EF4-FFF2-40B4-BE49-F238E27FC236}">
                    <a16:creationId xmlns:a16="http://schemas.microsoft.com/office/drawing/2014/main" id="{696771B0-190E-4CF6-A57D-21A46773012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flipH="1">
                <a:off x="3181387" y="3819652"/>
                <a:ext cx="645848" cy="545787"/>
              </a:xfrm>
              <a:prstGeom prst="rect">
                <a:avLst/>
              </a:prstGeom>
            </p:spPr>
          </p:pic>
        </p:grpSp>
        <p:sp>
          <p:nvSpPr>
            <p:cNvPr id="80" name="Rectangle 79">
              <a:extLst>
                <a:ext uri="{FF2B5EF4-FFF2-40B4-BE49-F238E27FC236}">
                  <a16:creationId xmlns:a16="http://schemas.microsoft.com/office/drawing/2014/main" id="{746A3644-15C7-40E2-8917-A6417D5E2553}"/>
                </a:ext>
              </a:extLst>
            </p:cNvPr>
            <p:cNvSpPr/>
            <p:nvPr/>
          </p:nvSpPr>
          <p:spPr>
            <a:xfrm>
              <a:off x="545890" y="5340621"/>
              <a:ext cx="1046707" cy="934874"/>
            </a:xfrm>
            <a:prstGeom prst="rect">
              <a:avLst/>
            </a:prstGeom>
            <a:gradFill>
              <a:gsLst>
                <a:gs pos="100000">
                  <a:schemeClr val="accent4">
                    <a:lumMod val="20000"/>
                    <a:lumOff val="80000"/>
                  </a:schemeClr>
                </a:gs>
                <a:gs pos="10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Processing</a:t>
              </a:r>
            </a:p>
          </p:txBody>
        </p:sp>
        <p:grpSp>
          <p:nvGrpSpPr>
            <p:cNvPr id="32" name="Group 31">
              <a:extLst>
                <a:ext uri="{FF2B5EF4-FFF2-40B4-BE49-F238E27FC236}">
                  <a16:creationId xmlns:a16="http://schemas.microsoft.com/office/drawing/2014/main" id="{4BDC5947-2C9E-4477-83D8-8CEA84538CAE}"/>
                </a:ext>
              </a:extLst>
            </p:cNvPr>
            <p:cNvGrpSpPr/>
            <p:nvPr/>
          </p:nvGrpSpPr>
          <p:grpSpPr>
            <a:xfrm>
              <a:off x="4944072" y="1694524"/>
              <a:ext cx="999117" cy="823168"/>
              <a:chOff x="4143576" y="2333895"/>
              <a:chExt cx="999117" cy="854143"/>
            </a:xfrm>
          </p:grpSpPr>
          <p:sp>
            <p:nvSpPr>
              <p:cNvPr id="43" name="Rectangle 42">
                <a:extLst>
                  <a:ext uri="{FF2B5EF4-FFF2-40B4-BE49-F238E27FC236}">
                    <a16:creationId xmlns:a16="http://schemas.microsoft.com/office/drawing/2014/main" id="{C0B1003D-FDB2-4BFA-BCCF-F0C13EE7A606}"/>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82" name="Picture 81">
                <a:extLst>
                  <a:ext uri="{FF2B5EF4-FFF2-40B4-BE49-F238E27FC236}">
                    <a16:creationId xmlns:a16="http://schemas.microsoft.com/office/drawing/2014/main" id="{F3A736C4-F726-4AAA-8419-6765797A338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99" name="Rectangle 98">
              <a:extLst>
                <a:ext uri="{FF2B5EF4-FFF2-40B4-BE49-F238E27FC236}">
                  <a16:creationId xmlns:a16="http://schemas.microsoft.com/office/drawing/2014/main" id="{F48F3BA2-36A0-466D-B829-D7D15C6D5F1E}"/>
                </a:ext>
              </a:extLst>
            </p:cNvPr>
            <p:cNvSpPr/>
            <p:nvPr/>
          </p:nvSpPr>
          <p:spPr>
            <a:xfrm>
              <a:off x="3312371" y="4985112"/>
              <a:ext cx="1137339" cy="1019577"/>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Storage</a:t>
              </a:r>
            </a:p>
          </p:txBody>
        </p:sp>
        <p:pic>
          <p:nvPicPr>
            <p:cNvPr id="118" name="Picture 117">
              <a:extLst>
                <a:ext uri="{FF2B5EF4-FFF2-40B4-BE49-F238E27FC236}">
                  <a16:creationId xmlns:a16="http://schemas.microsoft.com/office/drawing/2014/main" id="{E1B3408F-7708-4681-8FE5-CB80C357364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10210" y="752196"/>
              <a:ext cx="845786" cy="827691"/>
            </a:xfrm>
            <a:prstGeom prst="rect">
              <a:avLst/>
            </a:prstGeom>
          </p:spPr>
        </p:pic>
        <p:sp>
          <p:nvSpPr>
            <p:cNvPr id="120" name="TextBox 119">
              <a:extLst>
                <a:ext uri="{FF2B5EF4-FFF2-40B4-BE49-F238E27FC236}">
                  <a16:creationId xmlns:a16="http://schemas.microsoft.com/office/drawing/2014/main" id="{1F2D5D41-CF6A-44CB-A6B3-5FBB97B4F458}"/>
                </a:ext>
              </a:extLst>
            </p:cNvPr>
            <p:cNvSpPr txBox="1"/>
            <p:nvPr/>
          </p:nvSpPr>
          <p:spPr>
            <a:xfrm>
              <a:off x="1319543" y="1542786"/>
              <a:ext cx="1224985" cy="276999"/>
            </a:xfrm>
            <a:prstGeom prst="rect">
              <a:avLst/>
            </a:prstGeom>
            <a:noFill/>
          </p:spPr>
          <p:txBody>
            <a:bodyPr wrap="square" rtlCol="0">
              <a:spAutoFit/>
            </a:bodyPr>
            <a:lstStyle/>
            <a:p>
              <a:r>
                <a:rPr lang="en-US" sz="1200"/>
                <a:t>Data subject</a:t>
              </a:r>
            </a:p>
          </p:txBody>
        </p:sp>
        <p:sp>
          <p:nvSpPr>
            <p:cNvPr id="139" name="TextBox 138">
              <a:extLst>
                <a:ext uri="{FF2B5EF4-FFF2-40B4-BE49-F238E27FC236}">
                  <a16:creationId xmlns:a16="http://schemas.microsoft.com/office/drawing/2014/main" id="{6D629D02-37EA-42BA-989F-7A15D7384D5D}"/>
                </a:ext>
              </a:extLst>
            </p:cNvPr>
            <p:cNvSpPr txBox="1"/>
            <p:nvPr/>
          </p:nvSpPr>
          <p:spPr>
            <a:xfrm>
              <a:off x="9989248" y="4474821"/>
              <a:ext cx="1433191" cy="276999"/>
            </a:xfrm>
            <a:prstGeom prst="rect">
              <a:avLst/>
            </a:prstGeom>
            <a:noFill/>
          </p:spPr>
          <p:txBody>
            <a:bodyPr wrap="square" rtlCol="0">
              <a:spAutoFit/>
            </a:bodyPr>
            <a:lstStyle/>
            <a:p>
              <a:r>
                <a:rPr lang="en-US" sz="1200"/>
                <a:t>Backup and archive</a:t>
              </a:r>
            </a:p>
          </p:txBody>
        </p:sp>
        <p:sp>
          <p:nvSpPr>
            <p:cNvPr id="141" name="Rounded Rectangle 85">
              <a:extLst>
                <a:ext uri="{FF2B5EF4-FFF2-40B4-BE49-F238E27FC236}">
                  <a16:creationId xmlns:a16="http://schemas.microsoft.com/office/drawing/2014/main" id="{3D635164-6576-41B6-8CE6-E09ACD97763C}"/>
                </a:ext>
              </a:extLst>
            </p:cNvPr>
            <p:cNvSpPr/>
            <p:nvPr/>
          </p:nvSpPr>
          <p:spPr>
            <a:xfrm>
              <a:off x="198407" y="2989709"/>
              <a:ext cx="2374449" cy="3500951"/>
            </a:xfrm>
            <a:prstGeom prst="roundRect">
              <a:avLst/>
            </a:prstGeom>
            <a:solidFill>
              <a:srgbClr val="009FC2">
                <a:alpha val="17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85">
              <a:extLst>
                <a:ext uri="{FF2B5EF4-FFF2-40B4-BE49-F238E27FC236}">
                  <a16:creationId xmlns:a16="http://schemas.microsoft.com/office/drawing/2014/main" id="{99B3EADD-5193-4C07-B5A6-5B3A8422844E}"/>
                </a:ext>
              </a:extLst>
            </p:cNvPr>
            <p:cNvSpPr/>
            <p:nvPr/>
          </p:nvSpPr>
          <p:spPr>
            <a:xfrm>
              <a:off x="177656" y="657846"/>
              <a:ext cx="2411760" cy="1558035"/>
            </a:xfrm>
            <a:prstGeom prst="roundRect">
              <a:avLst/>
            </a:prstGeom>
            <a:solidFill>
              <a:srgbClr val="009FC2">
                <a:alpha val="16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logo&#10;&#10;Description automatically generated">
              <a:extLst>
                <a:ext uri="{FF2B5EF4-FFF2-40B4-BE49-F238E27FC236}">
                  <a16:creationId xmlns:a16="http://schemas.microsoft.com/office/drawing/2014/main" id="{A30A04DD-AC1F-44FA-89A1-24B7B5EEB0F1}"/>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34677" y="938995"/>
              <a:ext cx="624032" cy="624032"/>
            </a:xfrm>
            <a:prstGeom prst="rect">
              <a:avLst/>
            </a:prstGeom>
          </p:spPr>
        </p:pic>
        <p:pic>
          <p:nvPicPr>
            <p:cNvPr id="20" name="Picture 19" descr="A picture containing transport, wheel&#10;&#10;Description automatically generated">
              <a:extLst>
                <a:ext uri="{FF2B5EF4-FFF2-40B4-BE49-F238E27FC236}">
                  <a16:creationId xmlns:a16="http://schemas.microsoft.com/office/drawing/2014/main" id="{D0BD9F94-40F6-41E4-9BD0-726329A1FDC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705632" y="5337875"/>
              <a:ext cx="783426" cy="783426"/>
            </a:xfrm>
            <a:prstGeom prst="rect">
              <a:avLst/>
            </a:prstGeom>
          </p:spPr>
        </p:pic>
        <p:pic>
          <p:nvPicPr>
            <p:cNvPr id="23" name="Picture 22" descr="A picture containing electronics, indoor, white, sitting&#10;&#10;Description automatically generated">
              <a:extLst>
                <a:ext uri="{FF2B5EF4-FFF2-40B4-BE49-F238E27FC236}">
                  <a16:creationId xmlns:a16="http://schemas.microsoft.com/office/drawing/2014/main" id="{D928F17F-D493-4934-8629-8776543442A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412175" y="4985112"/>
              <a:ext cx="845306" cy="845306"/>
            </a:xfrm>
            <a:prstGeom prst="rect">
              <a:avLst/>
            </a:prstGeom>
          </p:spPr>
        </p:pic>
        <p:pic>
          <p:nvPicPr>
            <p:cNvPr id="29" name="Picture 28" descr="A picture containing clock&#10;&#10;Description automatically generated">
              <a:extLst>
                <a:ext uri="{FF2B5EF4-FFF2-40B4-BE49-F238E27FC236}">
                  <a16:creationId xmlns:a16="http://schemas.microsoft.com/office/drawing/2014/main" id="{9F0FB899-817A-4AB4-8BE4-7BA92B881936}"/>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044827" y="4947142"/>
              <a:ext cx="479443" cy="479443"/>
            </a:xfrm>
            <a:prstGeom prst="rect">
              <a:avLst/>
            </a:prstGeom>
          </p:spPr>
        </p:pic>
        <p:sp>
          <p:nvSpPr>
            <p:cNvPr id="78" name="TextBox 77">
              <a:extLst>
                <a:ext uri="{FF2B5EF4-FFF2-40B4-BE49-F238E27FC236}">
                  <a16:creationId xmlns:a16="http://schemas.microsoft.com/office/drawing/2014/main" id="{041FDEEA-9D58-4F59-A283-161ACF468266}"/>
                </a:ext>
              </a:extLst>
            </p:cNvPr>
            <p:cNvSpPr txBox="1"/>
            <p:nvPr/>
          </p:nvSpPr>
          <p:spPr>
            <a:xfrm>
              <a:off x="252829" y="3193548"/>
              <a:ext cx="1283591" cy="1015663"/>
            </a:xfrm>
            <a:prstGeom prst="rect">
              <a:avLst/>
            </a:prstGeom>
            <a:noFill/>
          </p:spPr>
          <p:txBody>
            <a:bodyPr wrap="square" rtlCol="0">
              <a:spAutoFit/>
            </a:bodyPr>
            <a:lstStyle/>
            <a:p>
              <a:r>
                <a:rPr lang="en-US" sz="1200"/>
                <a:t>&lt;&lt; GDPR compliant data consuming and processing provider&gt;&gt;</a:t>
              </a:r>
            </a:p>
          </p:txBody>
        </p:sp>
        <p:sp>
          <p:nvSpPr>
            <p:cNvPr id="81" name="TextBox 80">
              <a:extLst>
                <a:ext uri="{FF2B5EF4-FFF2-40B4-BE49-F238E27FC236}">
                  <a16:creationId xmlns:a16="http://schemas.microsoft.com/office/drawing/2014/main" id="{683CAD43-FAC6-4684-A0D1-6E7AAAF04B23}"/>
                </a:ext>
              </a:extLst>
            </p:cNvPr>
            <p:cNvSpPr txBox="1"/>
            <p:nvPr/>
          </p:nvSpPr>
          <p:spPr>
            <a:xfrm>
              <a:off x="3842286" y="705497"/>
              <a:ext cx="1237313" cy="276999"/>
            </a:xfrm>
            <a:prstGeom prst="rect">
              <a:avLst/>
            </a:prstGeom>
            <a:noFill/>
          </p:spPr>
          <p:txBody>
            <a:bodyPr wrap="square" rtlCol="0">
              <a:spAutoFit/>
            </a:bodyPr>
            <a:lstStyle/>
            <a:p>
              <a:r>
                <a:rPr lang="en-US" sz="1200"/>
                <a:t>Data controller</a:t>
              </a:r>
            </a:p>
          </p:txBody>
        </p:sp>
        <p:pic>
          <p:nvPicPr>
            <p:cNvPr id="84" name="Picture 83">
              <a:extLst>
                <a:ext uri="{FF2B5EF4-FFF2-40B4-BE49-F238E27FC236}">
                  <a16:creationId xmlns:a16="http://schemas.microsoft.com/office/drawing/2014/main" id="{B4F694A7-6D33-4D09-BFF9-EE81CA775D6D}"/>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91980" y="974243"/>
              <a:ext cx="635952" cy="635952"/>
            </a:xfrm>
            <a:prstGeom prst="rect">
              <a:avLst/>
            </a:prstGeom>
          </p:spPr>
        </p:pic>
        <p:pic>
          <p:nvPicPr>
            <p:cNvPr id="41" name="Picture 40" descr="A picture containing light, ball, drawing&#10;&#10;Description automatically generated">
              <a:extLst>
                <a:ext uri="{FF2B5EF4-FFF2-40B4-BE49-F238E27FC236}">
                  <a16:creationId xmlns:a16="http://schemas.microsoft.com/office/drawing/2014/main" id="{76E32D80-2389-416C-9C0D-A954CD8F3676}"/>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534677" y="4465993"/>
              <a:ext cx="619270" cy="619270"/>
            </a:xfrm>
            <a:prstGeom prst="rect">
              <a:avLst/>
            </a:prstGeom>
          </p:spPr>
        </p:pic>
        <p:sp>
          <p:nvSpPr>
            <p:cNvPr id="93" name="TextBox 92">
              <a:extLst>
                <a:ext uri="{FF2B5EF4-FFF2-40B4-BE49-F238E27FC236}">
                  <a16:creationId xmlns:a16="http://schemas.microsoft.com/office/drawing/2014/main" id="{BCBF4CA4-E80A-4C86-87FE-862E8CCD54F2}"/>
                </a:ext>
              </a:extLst>
            </p:cNvPr>
            <p:cNvSpPr txBox="1"/>
            <p:nvPr/>
          </p:nvSpPr>
          <p:spPr>
            <a:xfrm>
              <a:off x="3294731" y="6039144"/>
              <a:ext cx="1113805" cy="276999"/>
            </a:xfrm>
            <a:prstGeom prst="rect">
              <a:avLst/>
            </a:prstGeom>
            <a:noFill/>
          </p:spPr>
          <p:txBody>
            <a:bodyPr wrap="square" rtlCol="0">
              <a:spAutoFit/>
            </a:bodyPr>
            <a:lstStyle/>
            <a:p>
              <a:r>
                <a:rPr lang="en-US" sz="1200"/>
                <a:t>Data Storage</a:t>
              </a:r>
            </a:p>
          </p:txBody>
        </p:sp>
        <p:pic>
          <p:nvPicPr>
            <p:cNvPr id="51" name="Picture 50" descr="A picture containing monitor, television, screen, table&#10;&#10;Description automatically generated">
              <a:extLst>
                <a:ext uri="{FF2B5EF4-FFF2-40B4-BE49-F238E27FC236}">
                  <a16:creationId xmlns:a16="http://schemas.microsoft.com/office/drawing/2014/main" id="{255B23B1-472B-491E-A3D4-F003B8C9CA3B}"/>
                </a:ext>
              </a:extLst>
            </p:cNvPr>
            <p:cNvPicPr>
              <a:picLocks noChangeAspect="1"/>
            </p:cNvPicPr>
            <p:nvPr/>
          </p:nvPicPr>
          <p:blipFill>
            <a:blip r:embed="rId24">
              <a:extLst>
                <a:ext uri="{837473B0-CC2E-450A-ABE3-18F120FF3D39}">
                  <a1611:picAttrSrcUrl xmlns:a1611="http://schemas.microsoft.com/office/drawing/2016/11/main" r:id="rId25"/>
                </a:ext>
              </a:extLst>
            </a:blip>
            <a:stretch>
              <a:fillRect/>
            </a:stretch>
          </p:blipFill>
          <p:spPr>
            <a:xfrm>
              <a:off x="11016002" y="4918015"/>
              <a:ext cx="688657" cy="688657"/>
            </a:xfrm>
            <a:prstGeom prst="rect">
              <a:avLst/>
            </a:prstGeom>
          </p:spPr>
        </p:pic>
        <p:pic>
          <p:nvPicPr>
            <p:cNvPr id="55" name="Picture 54" descr="A close up of a sign&#10;&#10;Description automatically generated">
              <a:extLst>
                <a:ext uri="{FF2B5EF4-FFF2-40B4-BE49-F238E27FC236}">
                  <a16:creationId xmlns:a16="http://schemas.microsoft.com/office/drawing/2014/main" id="{6D724958-5757-4272-82DD-D30676B60E7C}"/>
                </a:ext>
              </a:extLst>
            </p:cNvPr>
            <p:cNvPicPr>
              <a:picLocks noChangeAspect="1"/>
            </p:cNvPicPr>
            <p:nvPr/>
          </p:nvPicPr>
          <p:blipFill>
            <a:blip r:embed="rId26">
              <a:extLst>
                <a:ext uri="{837473B0-CC2E-450A-ABE3-18F120FF3D39}">
                  <a1611:picAttrSrcUrl xmlns:a1611="http://schemas.microsoft.com/office/drawing/2016/11/main" r:id="rId27"/>
                </a:ext>
              </a:extLst>
            </a:blip>
            <a:stretch>
              <a:fillRect/>
            </a:stretch>
          </p:blipFill>
          <p:spPr>
            <a:xfrm>
              <a:off x="9612906" y="4760050"/>
              <a:ext cx="834038" cy="666535"/>
            </a:xfrm>
            <a:prstGeom prst="rect">
              <a:avLst/>
            </a:prstGeom>
          </p:spPr>
        </p:pic>
        <p:pic>
          <p:nvPicPr>
            <p:cNvPr id="58" name="Picture 57" descr="A picture containing monitor, computer, stereo&#10;&#10;Description automatically generated">
              <a:extLst>
                <a:ext uri="{FF2B5EF4-FFF2-40B4-BE49-F238E27FC236}">
                  <a16:creationId xmlns:a16="http://schemas.microsoft.com/office/drawing/2014/main" id="{64BFFBDA-73EB-4AB0-BA10-3CB6A8BCC8AF}"/>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4554523" y="5249619"/>
              <a:ext cx="762428" cy="514639"/>
            </a:xfrm>
            <a:prstGeom prst="rect">
              <a:avLst/>
            </a:prstGeom>
          </p:spPr>
        </p:pic>
        <p:sp>
          <p:nvSpPr>
            <p:cNvPr id="110" name="TextBox 109">
              <a:extLst>
                <a:ext uri="{FF2B5EF4-FFF2-40B4-BE49-F238E27FC236}">
                  <a16:creationId xmlns:a16="http://schemas.microsoft.com/office/drawing/2014/main" id="{B3B16D44-4231-4464-8A6A-BF6A57C0BC17}"/>
                </a:ext>
              </a:extLst>
            </p:cNvPr>
            <p:cNvSpPr txBox="1"/>
            <p:nvPr/>
          </p:nvSpPr>
          <p:spPr>
            <a:xfrm>
              <a:off x="4509640" y="5769234"/>
              <a:ext cx="872841" cy="276999"/>
            </a:xfrm>
            <a:prstGeom prst="rect">
              <a:avLst/>
            </a:prstGeom>
            <a:noFill/>
          </p:spPr>
          <p:txBody>
            <a:bodyPr wrap="square" rtlCol="0">
              <a:spAutoFit/>
            </a:bodyPr>
            <a:lstStyle/>
            <a:p>
              <a:r>
                <a:rPr lang="en-US" sz="1200"/>
                <a:t> Snapshot</a:t>
              </a:r>
            </a:p>
          </p:txBody>
        </p:sp>
        <p:sp>
          <p:nvSpPr>
            <p:cNvPr id="111" name="Rounded Rectangle 85">
              <a:extLst>
                <a:ext uri="{FF2B5EF4-FFF2-40B4-BE49-F238E27FC236}">
                  <a16:creationId xmlns:a16="http://schemas.microsoft.com/office/drawing/2014/main" id="{EE3D2C04-FCE7-4580-BA12-12D1F37B04A5}"/>
                </a:ext>
              </a:extLst>
            </p:cNvPr>
            <p:cNvSpPr/>
            <p:nvPr/>
          </p:nvSpPr>
          <p:spPr>
            <a:xfrm>
              <a:off x="6160010" y="4906492"/>
              <a:ext cx="2602974" cy="147644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2F31D0C-310B-42C0-9D71-BB0D0E8228C5}"/>
                </a:ext>
              </a:extLst>
            </p:cNvPr>
            <p:cNvSpPr/>
            <p:nvPr/>
          </p:nvSpPr>
          <p:spPr>
            <a:xfrm>
              <a:off x="6331100" y="4985112"/>
              <a:ext cx="1237313" cy="100805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Storage</a:t>
              </a:r>
            </a:p>
          </p:txBody>
        </p:sp>
        <p:pic>
          <p:nvPicPr>
            <p:cNvPr id="114" name="Picture 113" descr="A picture containing electronics, indoor, white, sitting&#10;&#10;Description automatically generated">
              <a:extLst>
                <a:ext uri="{FF2B5EF4-FFF2-40B4-BE49-F238E27FC236}">
                  <a16:creationId xmlns:a16="http://schemas.microsoft.com/office/drawing/2014/main" id="{CF104935-949E-4E34-83C5-6FAB6456C1E4}"/>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530878" y="4973590"/>
              <a:ext cx="845306" cy="845306"/>
            </a:xfrm>
            <a:prstGeom prst="rect">
              <a:avLst/>
            </a:prstGeom>
          </p:spPr>
        </p:pic>
        <p:pic>
          <p:nvPicPr>
            <p:cNvPr id="115" name="Picture 114" descr="A picture containing clock&#10;&#10;Description automatically generated">
              <a:extLst>
                <a:ext uri="{FF2B5EF4-FFF2-40B4-BE49-F238E27FC236}">
                  <a16:creationId xmlns:a16="http://schemas.microsoft.com/office/drawing/2014/main" id="{11606926-68A7-40CE-9413-F153CB2197C9}"/>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7205068" y="4961113"/>
              <a:ext cx="416294" cy="416294"/>
            </a:xfrm>
            <a:prstGeom prst="rect">
              <a:avLst/>
            </a:prstGeom>
          </p:spPr>
        </p:pic>
        <p:sp>
          <p:nvSpPr>
            <p:cNvPr id="122" name="TextBox 121">
              <a:extLst>
                <a:ext uri="{FF2B5EF4-FFF2-40B4-BE49-F238E27FC236}">
                  <a16:creationId xmlns:a16="http://schemas.microsoft.com/office/drawing/2014/main" id="{0930D9AD-0C62-437C-AD7E-D88EAC1162B6}"/>
                </a:ext>
              </a:extLst>
            </p:cNvPr>
            <p:cNvSpPr txBox="1"/>
            <p:nvPr/>
          </p:nvSpPr>
          <p:spPr>
            <a:xfrm>
              <a:off x="6413434" y="6027622"/>
              <a:ext cx="1113805" cy="276999"/>
            </a:xfrm>
            <a:prstGeom prst="rect">
              <a:avLst/>
            </a:prstGeom>
            <a:noFill/>
          </p:spPr>
          <p:txBody>
            <a:bodyPr wrap="square" rtlCol="0">
              <a:spAutoFit/>
            </a:bodyPr>
            <a:lstStyle/>
            <a:p>
              <a:r>
                <a:rPr lang="en-US" sz="1200"/>
                <a:t>Data Storage</a:t>
              </a:r>
            </a:p>
          </p:txBody>
        </p:sp>
        <p:pic>
          <p:nvPicPr>
            <p:cNvPr id="125" name="Picture 124" descr="A picture containing monitor, computer, stereo&#10;&#10;Description automatically generated">
              <a:extLst>
                <a:ext uri="{FF2B5EF4-FFF2-40B4-BE49-F238E27FC236}">
                  <a16:creationId xmlns:a16="http://schemas.microsoft.com/office/drawing/2014/main" id="{310EF2FB-D924-44B8-B3E6-BF1B726DD46F}"/>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7673226" y="5238097"/>
              <a:ext cx="762428" cy="514639"/>
            </a:xfrm>
            <a:prstGeom prst="rect">
              <a:avLst/>
            </a:prstGeom>
          </p:spPr>
        </p:pic>
        <p:sp>
          <p:nvSpPr>
            <p:cNvPr id="126" name="TextBox 125">
              <a:extLst>
                <a:ext uri="{FF2B5EF4-FFF2-40B4-BE49-F238E27FC236}">
                  <a16:creationId xmlns:a16="http://schemas.microsoft.com/office/drawing/2014/main" id="{A63043B7-0456-4B97-8D81-B7F7D0419590}"/>
                </a:ext>
              </a:extLst>
            </p:cNvPr>
            <p:cNvSpPr txBox="1"/>
            <p:nvPr/>
          </p:nvSpPr>
          <p:spPr>
            <a:xfrm>
              <a:off x="7628343" y="5757712"/>
              <a:ext cx="872841" cy="276999"/>
            </a:xfrm>
            <a:prstGeom prst="rect">
              <a:avLst/>
            </a:prstGeom>
            <a:noFill/>
          </p:spPr>
          <p:txBody>
            <a:bodyPr wrap="square" rtlCol="0">
              <a:spAutoFit/>
            </a:bodyPr>
            <a:lstStyle/>
            <a:p>
              <a:r>
                <a:rPr lang="en-US" sz="1200"/>
                <a:t> Snapshot</a:t>
              </a:r>
            </a:p>
          </p:txBody>
        </p:sp>
        <p:sp>
          <p:nvSpPr>
            <p:cNvPr id="61" name="TextBox 60">
              <a:extLst>
                <a:ext uri="{FF2B5EF4-FFF2-40B4-BE49-F238E27FC236}">
                  <a16:creationId xmlns:a16="http://schemas.microsoft.com/office/drawing/2014/main" id="{27EBF163-A85F-4C27-B945-A3D8A220B5F3}"/>
                </a:ext>
              </a:extLst>
            </p:cNvPr>
            <p:cNvSpPr txBox="1"/>
            <p:nvPr/>
          </p:nvSpPr>
          <p:spPr>
            <a:xfrm>
              <a:off x="5663161" y="5631423"/>
              <a:ext cx="492913" cy="369332"/>
            </a:xfrm>
            <a:prstGeom prst="rect">
              <a:avLst/>
            </a:prstGeom>
            <a:noFill/>
          </p:spPr>
          <p:txBody>
            <a:bodyPr wrap="square" rtlCol="0">
              <a:spAutoFit/>
            </a:bodyPr>
            <a:lstStyle/>
            <a:p>
              <a:r>
                <a:rPr lang="en-US"/>
                <a:t>DR</a:t>
              </a:r>
            </a:p>
          </p:txBody>
        </p:sp>
        <p:grpSp>
          <p:nvGrpSpPr>
            <p:cNvPr id="69" name="Group 68">
              <a:extLst>
                <a:ext uri="{FF2B5EF4-FFF2-40B4-BE49-F238E27FC236}">
                  <a16:creationId xmlns:a16="http://schemas.microsoft.com/office/drawing/2014/main" id="{7B1202AE-4AE7-46E2-910A-A09325EC6B4B}"/>
                </a:ext>
              </a:extLst>
            </p:cNvPr>
            <p:cNvGrpSpPr/>
            <p:nvPr/>
          </p:nvGrpSpPr>
          <p:grpSpPr>
            <a:xfrm>
              <a:off x="9688320" y="1909982"/>
              <a:ext cx="1055542" cy="863987"/>
              <a:chOff x="7022726" y="-2324"/>
              <a:chExt cx="1367667" cy="1091411"/>
            </a:xfrm>
          </p:grpSpPr>
          <p:pic>
            <p:nvPicPr>
              <p:cNvPr id="48" name="Picture 47" descr="A close up of a logo&#10;&#10;Description automatically generated">
                <a:extLst>
                  <a:ext uri="{FF2B5EF4-FFF2-40B4-BE49-F238E27FC236}">
                    <a16:creationId xmlns:a16="http://schemas.microsoft.com/office/drawing/2014/main" id="{C2AAFBFF-EFF9-4168-9AEF-929574EB07E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67" name="TextBox 66">
                <a:extLst>
                  <a:ext uri="{FF2B5EF4-FFF2-40B4-BE49-F238E27FC236}">
                    <a16:creationId xmlns:a16="http://schemas.microsoft.com/office/drawing/2014/main" id="{ADF5DA5D-0B57-48FA-8BD3-AFB45485150F}"/>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grpSp>
          <p:nvGrpSpPr>
            <p:cNvPr id="127" name="Group 126">
              <a:extLst>
                <a:ext uri="{FF2B5EF4-FFF2-40B4-BE49-F238E27FC236}">
                  <a16:creationId xmlns:a16="http://schemas.microsoft.com/office/drawing/2014/main" id="{72FF8678-1451-4CCA-946C-FF6E90782BBF}"/>
                </a:ext>
              </a:extLst>
            </p:cNvPr>
            <p:cNvGrpSpPr/>
            <p:nvPr/>
          </p:nvGrpSpPr>
          <p:grpSpPr>
            <a:xfrm>
              <a:off x="6526295" y="3482101"/>
              <a:ext cx="1055542" cy="863987"/>
              <a:chOff x="7022726" y="-2324"/>
              <a:chExt cx="1367667" cy="1091411"/>
            </a:xfrm>
          </p:grpSpPr>
          <p:pic>
            <p:nvPicPr>
              <p:cNvPr id="128" name="Picture 127" descr="A close up of a logo&#10;&#10;Description automatically generated">
                <a:extLst>
                  <a:ext uri="{FF2B5EF4-FFF2-40B4-BE49-F238E27FC236}">
                    <a16:creationId xmlns:a16="http://schemas.microsoft.com/office/drawing/2014/main" id="{FDB95B0A-8AA2-47A6-B9F7-F86464255A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129" name="TextBox 128">
                <a:extLst>
                  <a:ext uri="{FF2B5EF4-FFF2-40B4-BE49-F238E27FC236}">
                    <a16:creationId xmlns:a16="http://schemas.microsoft.com/office/drawing/2014/main" id="{F1BFE4C3-A306-4BB3-AE0C-A47FF1EBBA7E}"/>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sp>
          <p:nvSpPr>
            <p:cNvPr id="70" name="Arrow: Left-Right 69">
              <a:extLst>
                <a:ext uri="{FF2B5EF4-FFF2-40B4-BE49-F238E27FC236}">
                  <a16:creationId xmlns:a16="http://schemas.microsoft.com/office/drawing/2014/main" id="{C1ED9285-9A04-4C0A-A329-BC9FD726AE3A}"/>
                </a:ext>
              </a:extLst>
            </p:cNvPr>
            <p:cNvSpPr/>
            <p:nvPr/>
          </p:nvSpPr>
          <p:spPr>
            <a:xfrm>
              <a:off x="5429604" y="5364513"/>
              <a:ext cx="838763"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A1364E0-F8EA-48C9-A96A-CB57EA5FD286}"/>
                </a:ext>
              </a:extLst>
            </p:cNvPr>
            <p:cNvGrpSpPr/>
            <p:nvPr/>
          </p:nvGrpSpPr>
          <p:grpSpPr>
            <a:xfrm>
              <a:off x="6144405" y="1613641"/>
              <a:ext cx="918500" cy="1077490"/>
              <a:chOff x="6709843" y="1863081"/>
              <a:chExt cx="918500" cy="1077490"/>
            </a:xfrm>
          </p:grpSpPr>
          <p:sp>
            <p:nvSpPr>
              <p:cNvPr id="154" name="Rectangle 153">
                <a:extLst>
                  <a:ext uri="{FF2B5EF4-FFF2-40B4-BE49-F238E27FC236}">
                    <a16:creationId xmlns:a16="http://schemas.microsoft.com/office/drawing/2014/main" id="{3002A0D5-3461-47E7-ABDB-409F7F1B1DF3}"/>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75" name="Picture 74" descr="A picture containing drawing&#10;&#10;Description automatically generated">
                <a:extLst>
                  <a:ext uri="{FF2B5EF4-FFF2-40B4-BE49-F238E27FC236}">
                    <a16:creationId xmlns:a16="http://schemas.microsoft.com/office/drawing/2014/main" id="{3C534DFE-876B-4F93-9DB3-A3EE9B685FBB}"/>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sp>
          <p:nvSpPr>
            <p:cNvPr id="79" name="Arrow: Left-Right 78">
              <a:extLst>
                <a:ext uri="{FF2B5EF4-FFF2-40B4-BE49-F238E27FC236}">
                  <a16:creationId xmlns:a16="http://schemas.microsoft.com/office/drawing/2014/main" id="{A717663B-D5AF-4B69-B52F-6DE0B932C0E8}"/>
                </a:ext>
              </a:extLst>
            </p:cNvPr>
            <p:cNvSpPr/>
            <p:nvPr/>
          </p:nvSpPr>
          <p:spPr>
            <a:xfrm>
              <a:off x="2396047" y="4245596"/>
              <a:ext cx="623361"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A331D7-AE7F-41E3-B3B5-D58A91932F9D}"/>
                </a:ext>
              </a:extLst>
            </p:cNvPr>
            <p:cNvSpPr txBox="1"/>
            <p:nvPr/>
          </p:nvSpPr>
          <p:spPr>
            <a:xfrm>
              <a:off x="3222044" y="3415105"/>
              <a:ext cx="1317504" cy="430887"/>
            </a:xfrm>
            <a:prstGeom prst="rect">
              <a:avLst/>
            </a:prstGeom>
            <a:noFill/>
          </p:spPr>
          <p:txBody>
            <a:bodyPr wrap="square" rtlCol="0">
              <a:spAutoFit/>
            </a:bodyPr>
            <a:lstStyle/>
            <a:p>
              <a:r>
                <a:rPr lang="en-US" sz="1100"/>
                <a:t>&lt;&lt;GDPR-compliant</a:t>
              </a:r>
            </a:p>
            <a:p>
              <a:r>
                <a:rPr lang="en-US" sz="1100"/>
                <a:t>Storage provider&gt;&gt;</a:t>
              </a:r>
            </a:p>
          </p:txBody>
        </p:sp>
        <p:sp>
          <p:nvSpPr>
            <p:cNvPr id="87" name="TextBox 86">
              <a:extLst>
                <a:ext uri="{FF2B5EF4-FFF2-40B4-BE49-F238E27FC236}">
                  <a16:creationId xmlns:a16="http://schemas.microsoft.com/office/drawing/2014/main" id="{7C304C2B-0826-4D5B-84B5-666A8798C8C1}"/>
                </a:ext>
              </a:extLst>
            </p:cNvPr>
            <p:cNvSpPr txBox="1"/>
            <p:nvPr/>
          </p:nvSpPr>
          <p:spPr>
            <a:xfrm>
              <a:off x="10558650" y="1347122"/>
              <a:ext cx="1237313" cy="276999"/>
            </a:xfrm>
            <a:prstGeom prst="rect">
              <a:avLst/>
            </a:prstGeom>
            <a:noFill/>
          </p:spPr>
          <p:txBody>
            <a:bodyPr wrap="square" rtlCol="0">
              <a:spAutoFit/>
            </a:bodyPr>
            <a:lstStyle/>
            <a:p>
              <a:r>
                <a:rPr lang="en-US" sz="1200"/>
                <a:t>Data processor</a:t>
              </a:r>
            </a:p>
          </p:txBody>
        </p:sp>
        <p:pic>
          <p:nvPicPr>
            <p:cNvPr id="88" name="Picture 87" descr="A picture containing light, ball, drawing&#10;&#10;Description automatically generated">
              <a:extLst>
                <a:ext uri="{FF2B5EF4-FFF2-40B4-BE49-F238E27FC236}">
                  <a16:creationId xmlns:a16="http://schemas.microsoft.com/office/drawing/2014/main" id="{1E4F1CF8-EEF6-4797-A3A0-1BA3511FA30D}"/>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10008361" y="1095766"/>
              <a:ext cx="619270" cy="619270"/>
            </a:xfrm>
            <a:prstGeom prst="rect">
              <a:avLst/>
            </a:prstGeom>
          </p:spPr>
        </p:pic>
        <p:sp>
          <p:nvSpPr>
            <p:cNvPr id="89" name="TextBox 88">
              <a:extLst>
                <a:ext uri="{FF2B5EF4-FFF2-40B4-BE49-F238E27FC236}">
                  <a16:creationId xmlns:a16="http://schemas.microsoft.com/office/drawing/2014/main" id="{A5D16C39-A926-4EEA-A52A-4FAC64605295}"/>
                </a:ext>
              </a:extLst>
            </p:cNvPr>
            <p:cNvSpPr txBox="1"/>
            <p:nvPr/>
          </p:nvSpPr>
          <p:spPr>
            <a:xfrm>
              <a:off x="9695500" y="576974"/>
              <a:ext cx="2334566" cy="430887"/>
            </a:xfrm>
            <a:prstGeom prst="rect">
              <a:avLst/>
            </a:prstGeom>
            <a:noFill/>
          </p:spPr>
          <p:txBody>
            <a:bodyPr wrap="square" rtlCol="0">
              <a:spAutoFit/>
            </a:bodyPr>
            <a:lstStyle/>
            <a:p>
              <a:r>
                <a:rPr lang="en-US" sz="1100"/>
                <a:t>&lt;&lt;GDPR-compliant</a:t>
              </a:r>
            </a:p>
            <a:p>
              <a:r>
                <a:rPr lang="en-US" sz="1100"/>
                <a:t>Backup and archive provider&gt;&gt;</a:t>
              </a:r>
            </a:p>
          </p:txBody>
        </p:sp>
        <p:grpSp>
          <p:nvGrpSpPr>
            <p:cNvPr id="90" name="Group 89">
              <a:extLst>
                <a:ext uri="{FF2B5EF4-FFF2-40B4-BE49-F238E27FC236}">
                  <a16:creationId xmlns:a16="http://schemas.microsoft.com/office/drawing/2014/main" id="{2A4AFBE3-C571-4A91-8D3B-DC62157B1CF5}"/>
                </a:ext>
              </a:extLst>
            </p:cNvPr>
            <p:cNvGrpSpPr/>
            <p:nvPr/>
          </p:nvGrpSpPr>
          <p:grpSpPr>
            <a:xfrm>
              <a:off x="5546352" y="3543481"/>
              <a:ext cx="918500" cy="1077490"/>
              <a:chOff x="6709843" y="1863081"/>
              <a:chExt cx="918500" cy="1077490"/>
            </a:xfrm>
          </p:grpSpPr>
          <p:sp>
            <p:nvSpPr>
              <p:cNvPr id="91" name="Rectangle 90">
                <a:extLst>
                  <a:ext uri="{FF2B5EF4-FFF2-40B4-BE49-F238E27FC236}">
                    <a16:creationId xmlns:a16="http://schemas.microsoft.com/office/drawing/2014/main" id="{D01342E7-B014-4D06-A1B1-D4C91ECB4548}"/>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94" name="Picture 93" descr="A picture containing drawing&#10;&#10;Description automatically generated">
                <a:extLst>
                  <a:ext uri="{FF2B5EF4-FFF2-40B4-BE49-F238E27FC236}">
                    <a16:creationId xmlns:a16="http://schemas.microsoft.com/office/drawing/2014/main" id="{938AFFC4-2C28-4CB6-AA10-F5F982807113}"/>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grpSp>
          <p:nvGrpSpPr>
            <p:cNvPr id="95" name="Group 94">
              <a:extLst>
                <a:ext uri="{FF2B5EF4-FFF2-40B4-BE49-F238E27FC236}">
                  <a16:creationId xmlns:a16="http://schemas.microsoft.com/office/drawing/2014/main" id="{E8003CC1-9861-42D2-9CEB-9415EBC5468F}"/>
                </a:ext>
              </a:extLst>
            </p:cNvPr>
            <p:cNvGrpSpPr/>
            <p:nvPr/>
          </p:nvGrpSpPr>
          <p:grpSpPr>
            <a:xfrm>
              <a:off x="10786159" y="2247569"/>
              <a:ext cx="918500" cy="1077490"/>
              <a:chOff x="6689633" y="1926632"/>
              <a:chExt cx="918500" cy="1077490"/>
            </a:xfrm>
          </p:grpSpPr>
          <p:sp>
            <p:nvSpPr>
              <p:cNvPr id="96" name="Rectangle 95">
                <a:extLst>
                  <a:ext uri="{FF2B5EF4-FFF2-40B4-BE49-F238E27FC236}">
                    <a16:creationId xmlns:a16="http://schemas.microsoft.com/office/drawing/2014/main" id="{D9E8FD5D-B5A2-4AAB-AE12-85851A970E08}"/>
                  </a:ext>
                </a:extLst>
              </p:cNvPr>
              <p:cNvSpPr/>
              <p:nvPr/>
            </p:nvSpPr>
            <p:spPr>
              <a:xfrm>
                <a:off x="6689633" y="1926632"/>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97" name="Picture 96" descr="A picture containing drawing&#10;&#10;Description automatically generated">
                <a:extLst>
                  <a:ext uri="{FF2B5EF4-FFF2-40B4-BE49-F238E27FC236}">
                    <a16:creationId xmlns:a16="http://schemas.microsoft.com/office/drawing/2014/main" id="{EEEF0C6E-9868-4DA6-8666-B77219837D95}"/>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grpSp>
          <p:nvGrpSpPr>
            <p:cNvPr id="102" name="Group 101">
              <a:extLst>
                <a:ext uri="{FF2B5EF4-FFF2-40B4-BE49-F238E27FC236}">
                  <a16:creationId xmlns:a16="http://schemas.microsoft.com/office/drawing/2014/main" id="{EFDA7BE9-2BF3-411F-BE1B-30FE8A9FF9FB}"/>
                </a:ext>
              </a:extLst>
            </p:cNvPr>
            <p:cNvGrpSpPr/>
            <p:nvPr/>
          </p:nvGrpSpPr>
          <p:grpSpPr>
            <a:xfrm>
              <a:off x="1391629" y="3114664"/>
              <a:ext cx="918500" cy="1077490"/>
              <a:chOff x="6709843" y="1863081"/>
              <a:chExt cx="918500" cy="1077490"/>
            </a:xfrm>
          </p:grpSpPr>
          <p:sp>
            <p:nvSpPr>
              <p:cNvPr id="103" name="Rectangle 102">
                <a:extLst>
                  <a:ext uri="{FF2B5EF4-FFF2-40B4-BE49-F238E27FC236}">
                    <a16:creationId xmlns:a16="http://schemas.microsoft.com/office/drawing/2014/main" id="{D60381E1-8983-4A38-9D9E-5184D1A59906}"/>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104" name="Picture 103" descr="A picture containing drawing&#10;&#10;Description automatically generated">
                <a:extLst>
                  <a:ext uri="{FF2B5EF4-FFF2-40B4-BE49-F238E27FC236}">
                    <a16:creationId xmlns:a16="http://schemas.microsoft.com/office/drawing/2014/main" id="{98B10015-714A-45DB-824C-A0A5C612A665}"/>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cxnSp>
          <p:nvCxnSpPr>
            <p:cNvPr id="8" name="Connector: Elbow 7">
              <a:extLst>
                <a:ext uri="{FF2B5EF4-FFF2-40B4-BE49-F238E27FC236}">
                  <a16:creationId xmlns:a16="http://schemas.microsoft.com/office/drawing/2014/main" id="{EE4457FA-15DE-411C-8F86-7CBD95EDD745}"/>
                </a:ext>
              </a:extLst>
            </p:cNvPr>
            <p:cNvCxnSpPr>
              <a:cxnSpLocks/>
              <a:stCxn id="9" idx="3"/>
            </p:cNvCxnSpPr>
            <p:nvPr/>
          </p:nvCxnSpPr>
          <p:spPr>
            <a:xfrm flipV="1">
              <a:off x="8895121" y="3314678"/>
              <a:ext cx="764264" cy="259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EA88E3-C38F-4949-9BB9-806256E4CA72}"/>
                </a:ext>
              </a:extLst>
            </p:cNvPr>
            <p:cNvSpPr txBox="1"/>
            <p:nvPr/>
          </p:nvSpPr>
          <p:spPr>
            <a:xfrm>
              <a:off x="8943457" y="2745104"/>
              <a:ext cx="964163" cy="523220"/>
            </a:xfrm>
            <a:prstGeom prst="rect">
              <a:avLst/>
            </a:prstGeom>
            <a:noFill/>
          </p:spPr>
          <p:txBody>
            <a:bodyPr wrap="square" rtlCol="0">
              <a:spAutoFit/>
            </a:bodyPr>
            <a:lstStyle/>
            <a:p>
              <a:r>
                <a:rPr lang="en-US" sz="1400"/>
                <a:t>Entrust &amp;</a:t>
              </a:r>
            </a:p>
            <a:p>
              <a:r>
                <a:rPr lang="en-US" sz="1400"/>
                <a:t>employ</a:t>
              </a:r>
            </a:p>
          </p:txBody>
        </p:sp>
        <p:sp>
          <p:nvSpPr>
            <p:cNvPr id="119" name="Arrow: Left-Right 118">
              <a:extLst>
                <a:ext uri="{FF2B5EF4-FFF2-40B4-BE49-F238E27FC236}">
                  <a16:creationId xmlns:a16="http://schemas.microsoft.com/office/drawing/2014/main" id="{2E80D662-0727-485B-B798-D5038A168474}"/>
                </a:ext>
              </a:extLst>
            </p:cNvPr>
            <p:cNvSpPr/>
            <p:nvPr/>
          </p:nvSpPr>
          <p:spPr>
            <a:xfrm>
              <a:off x="8739103" y="5353677"/>
              <a:ext cx="838763"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1305C2DC-9959-4812-B24A-8C768B5BD356}"/>
                </a:ext>
              </a:extLst>
            </p:cNvPr>
            <p:cNvSpPr txBox="1"/>
            <p:nvPr/>
          </p:nvSpPr>
          <p:spPr>
            <a:xfrm>
              <a:off x="2886455" y="1050426"/>
              <a:ext cx="964163" cy="307777"/>
            </a:xfrm>
            <a:prstGeom prst="rect">
              <a:avLst/>
            </a:prstGeom>
            <a:noFill/>
          </p:spPr>
          <p:txBody>
            <a:bodyPr wrap="square" rtlCol="0">
              <a:spAutoFit/>
            </a:bodyPr>
            <a:lstStyle/>
            <a:p>
              <a:r>
                <a:rPr lang="en-US" sz="1400"/>
                <a:t>Entrust</a:t>
              </a:r>
            </a:p>
          </p:txBody>
        </p:sp>
        <p:sp>
          <p:nvSpPr>
            <p:cNvPr id="124" name="TextBox 123">
              <a:extLst>
                <a:ext uri="{FF2B5EF4-FFF2-40B4-BE49-F238E27FC236}">
                  <a16:creationId xmlns:a16="http://schemas.microsoft.com/office/drawing/2014/main" id="{95C6C62A-9CC9-468C-93D7-8BA74DF6DF81}"/>
                </a:ext>
              </a:extLst>
            </p:cNvPr>
            <p:cNvSpPr txBox="1"/>
            <p:nvPr/>
          </p:nvSpPr>
          <p:spPr>
            <a:xfrm>
              <a:off x="6094289" y="2895162"/>
              <a:ext cx="1937232" cy="307777"/>
            </a:xfrm>
            <a:prstGeom prst="rect">
              <a:avLst/>
            </a:prstGeom>
            <a:noFill/>
          </p:spPr>
          <p:txBody>
            <a:bodyPr wrap="square" rtlCol="0">
              <a:spAutoFit/>
            </a:bodyPr>
            <a:lstStyle/>
            <a:p>
              <a:r>
                <a:rPr lang="en-US" sz="1400"/>
                <a:t>Entrust &amp; employ</a:t>
              </a:r>
            </a:p>
          </p:txBody>
        </p:sp>
        <p:sp>
          <p:nvSpPr>
            <p:cNvPr id="130" name="TextBox 129">
              <a:extLst>
                <a:ext uri="{FF2B5EF4-FFF2-40B4-BE49-F238E27FC236}">
                  <a16:creationId xmlns:a16="http://schemas.microsoft.com/office/drawing/2014/main" id="{F1D4B266-909E-49D5-B497-2A6D9529580F}"/>
                </a:ext>
              </a:extLst>
            </p:cNvPr>
            <p:cNvSpPr txBox="1"/>
            <p:nvPr/>
          </p:nvSpPr>
          <p:spPr>
            <a:xfrm>
              <a:off x="1823626" y="4609933"/>
              <a:ext cx="1525005" cy="307777"/>
            </a:xfrm>
            <a:prstGeom prst="rect">
              <a:avLst/>
            </a:prstGeom>
            <a:noFill/>
          </p:spPr>
          <p:txBody>
            <a:bodyPr wrap="square" rtlCol="0">
              <a:spAutoFit/>
            </a:bodyPr>
            <a:lstStyle/>
            <a:p>
              <a:r>
                <a:rPr lang="en-US" sz="1400"/>
                <a:t>Entrust &amp; employ</a:t>
              </a:r>
            </a:p>
          </p:txBody>
        </p:sp>
        <p:cxnSp>
          <p:nvCxnSpPr>
            <p:cNvPr id="50" name="Straight Arrow Connector 49">
              <a:extLst>
                <a:ext uri="{FF2B5EF4-FFF2-40B4-BE49-F238E27FC236}">
                  <a16:creationId xmlns:a16="http://schemas.microsoft.com/office/drawing/2014/main" id="{9761D199-C342-41EB-B083-E73CBC73EB62}"/>
                </a:ext>
              </a:extLst>
            </p:cNvPr>
            <p:cNvCxnSpPr>
              <a:cxnSpLocks/>
              <a:stCxn id="142" idx="3"/>
            </p:cNvCxnSpPr>
            <p:nvPr/>
          </p:nvCxnSpPr>
          <p:spPr>
            <a:xfrm>
              <a:off x="2589416" y="1436864"/>
              <a:ext cx="1001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ounded Rectangle 85">
              <a:extLst>
                <a:ext uri="{FF2B5EF4-FFF2-40B4-BE49-F238E27FC236}">
                  <a16:creationId xmlns:a16="http://schemas.microsoft.com/office/drawing/2014/main" id="{D4996A5A-2037-4565-B2EE-B702EC499278}"/>
                </a:ext>
              </a:extLst>
            </p:cNvPr>
            <p:cNvSpPr/>
            <p:nvPr/>
          </p:nvSpPr>
          <p:spPr>
            <a:xfrm>
              <a:off x="5382480" y="3503007"/>
              <a:ext cx="3053173" cy="116708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0BB093B8-4BE8-4EE4-834E-B08A25D7BE85}"/>
                </a:ext>
              </a:extLst>
            </p:cNvPr>
            <p:cNvGrpSpPr/>
            <p:nvPr/>
          </p:nvGrpSpPr>
          <p:grpSpPr>
            <a:xfrm>
              <a:off x="7588600" y="3588162"/>
              <a:ext cx="780027" cy="632069"/>
              <a:chOff x="4143576" y="2333895"/>
              <a:chExt cx="999117" cy="854143"/>
            </a:xfrm>
          </p:grpSpPr>
          <p:sp>
            <p:nvSpPr>
              <p:cNvPr id="138" name="Rectangle 137">
                <a:extLst>
                  <a:ext uri="{FF2B5EF4-FFF2-40B4-BE49-F238E27FC236}">
                    <a16:creationId xmlns:a16="http://schemas.microsoft.com/office/drawing/2014/main" id="{BC364C47-7DBC-4871-AC0D-B453F9B1846A}"/>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143" name="Picture 142">
                <a:extLst>
                  <a:ext uri="{FF2B5EF4-FFF2-40B4-BE49-F238E27FC236}">
                    <a16:creationId xmlns:a16="http://schemas.microsoft.com/office/drawing/2014/main" id="{7F7A65E1-377F-4B63-B593-0671933AEAA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57" name="TextBox 56">
              <a:extLst>
                <a:ext uri="{FF2B5EF4-FFF2-40B4-BE49-F238E27FC236}">
                  <a16:creationId xmlns:a16="http://schemas.microsoft.com/office/drawing/2014/main" id="{1AA3B619-0609-4E2B-B97E-F5E4ABA190E8}"/>
                </a:ext>
              </a:extLst>
            </p:cNvPr>
            <p:cNvSpPr txBox="1"/>
            <p:nvPr/>
          </p:nvSpPr>
          <p:spPr>
            <a:xfrm>
              <a:off x="6530878" y="4346088"/>
              <a:ext cx="1767733" cy="276999"/>
            </a:xfrm>
            <a:prstGeom prst="rect">
              <a:avLst/>
            </a:prstGeom>
            <a:noFill/>
          </p:spPr>
          <p:txBody>
            <a:bodyPr wrap="square" rtlCol="0">
              <a:spAutoFit/>
            </a:bodyPr>
            <a:lstStyle/>
            <a:p>
              <a:r>
                <a:rPr lang="en-US" sz="1200"/>
                <a:t>GDPR storage gateway</a:t>
              </a:r>
            </a:p>
          </p:txBody>
        </p:sp>
        <p:grpSp>
          <p:nvGrpSpPr>
            <p:cNvPr id="160" name="Group 159">
              <a:extLst>
                <a:ext uri="{FF2B5EF4-FFF2-40B4-BE49-F238E27FC236}">
                  <a16:creationId xmlns:a16="http://schemas.microsoft.com/office/drawing/2014/main" id="{186D2597-BDAC-4710-AE21-F95F865A07EE}"/>
                </a:ext>
              </a:extLst>
            </p:cNvPr>
            <p:cNvGrpSpPr/>
            <p:nvPr/>
          </p:nvGrpSpPr>
          <p:grpSpPr>
            <a:xfrm>
              <a:off x="9804432" y="2735958"/>
              <a:ext cx="780027" cy="632069"/>
              <a:chOff x="4143576" y="2333895"/>
              <a:chExt cx="999117" cy="854143"/>
            </a:xfrm>
          </p:grpSpPr>
          <p:sp>
            <p:nvSpPr>
              <p:cNvPr id="161" name="Rectangle 160">
                <a:extLst>
                  <a:ext uri="{FF2B5EF4-FFF2-40B4-BE49-F238E27FC236}">
                    <a16:creationId xmlns:a16="http://schemas.microsoft.com/office/drawing/2014/main" id="{386EE648-697D-4885-9D5A-CF67A6057070}"/>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162" name="Picture 161">
                <a:extLst>
                  <a:ext uri="{FF2B5EF4-FFF2-40B4-BE49-F238E27FC236}">
                    <a16:creationId xmlns:a16="http://schemas.microsoft.com/office/drawing/2014/main" id="{D48BD23E-43F6-4D34-AEA0-C1E8B5937A1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163" name="TextBox 162">
              <a:extLst>
                <a:ext uri="{FF2B5EF4-FFF2-40B4-BE49-F238E27FC236}">
                  <a16:creationId xmlns:a16="http://schemas.microsoft.com/office/drawing/2014/main" id="{9921CCAB-CF64-4E5C-B255-30D06B7D6605}"/>
                </a:ext>
              </a:extLst>
            </p:cNvPr>
            <p:cNvSpPr txBox="1"/>
            <p:nvPr/>
          </p:nvSpPr>
          <p:spPr>
            <a:xfrm>
              <a:off x="9803442" y="3629082"/>
              <a:ext cx="1767733" cy="276999"/>
            </a:xfrm>
            <a:prstGeom prst="rect">
              <a:avLst/>
            </a:prstGeom>
            <a:noFill/>
          </p:spPr>
          <p:txBody>
            <a:bodyPr wrap="square" rtlCol="0">
              <a:spAutoFit/>
            </a:bodyPr>
            <a:lstStyle/>
            <a:p>
              <a:r>
                <a:rPr lang="en-US" sz="1200"/>
                <a:t>GDPR backup gateway</a:t>
              </a:r>
            </a:p>
          </p:txBody>
        </p:sp>
        <p:pic>
          <p:nvPicPr>
            <p:cNvPr id="26" name="Picture 25" descr="A close up of a logo&#10;&#10;Description automatically generated">
              <a:extLst>
                <a:ext uri="{FF2B5EF4-FFF2-40B4-BE49-F238E27FC236}">
                  <a16:creationId xmlns:a16="http://schemas.microsoft.com/office/drawing/2014/main" id="{AC9BDFC5-423F-4C31-A9EA-6AB403E86206}"/>
                </a:ext>
              </a:extLst>
            </p:cNvPr>
            <p:cNvPicPr>
              <a:picLocks noChangeAspect="1"/>
            </p:cNvPicPr>
            <p:nvPr/>
          </p:nvPicPr>
          <p:blipFill>
            <a:blip r:embed="rId32">
              <a:extLst>
                <a:ext uri="{837473B0-CC2E-450A-ABE3-18F120FF3D39}">
                  <a1611:picAttrSrcUrl xmlns:a1611="http://schemas.microsoft.com/office/drawing/2016/11/main" r:id="rId33"/>
                </a:ext>
              </a:extLst>
            </a:blip>
            <a:stretch>
              <a:fillRect/>
            </a:stretch>
          </p:blipFill>
          <p:spPr>
            <a:xfrm>
              <a:off x="7376184" y="864833"/>
              <a:ext cx="695387" cy="695387"/>
            </a:xfrm>
            <a:prstGeom prst="rect">
              <a:avLst/>
            </a:prstGeom>
          </p:spPr>
        </p:pic>
        <p:sp>
          <p:nvSpPr>
            <p:cNvPr id="27" name="TextBox 26">
              <a:extLst>
                <a:ext uri="{FF2B5EF4-FFF2-40B4-BE49-F238E27FC236}">
                  <a16:creationId xmlns:a16="http://schemas.microsoft.com/office/drawing/2014/main" id="{546F246D-5610-4DA4-8221-C1452569F3CF}"/>
                </a:ext>
              </a:extLst>
            </p:cNvPr>
            <p:cNvSpPr txBox="1"/>
            <p:nvPr/>
          </p:nvSpPr>
          <p:spPr>
            <a:xfrm>
              <a:off x="7190616" y="1563027"/>
              <a:ext cx="1029011" cy="261610"/>
            </a:xfrm>
            <a:prstGeom prst="rect">
              <a:avLst/>
            </a:prstGeom>
            <a:noFill/>
          </p:spPr>
          <p:txBody>
            <a:bodyPr wrap="square" rtlCol="0">
              <a:spAutoFit/>
            </a:bodyPr>
            <a:lstStyle/>
            <a:p>
              <a:r>
                <a:rPr lang="en-US" sz="1100"/>
                <a:t>Orchestration</a:t>
              </a:r>
            </a:p>
          </p:txBody>
        </p:sp>
        <p:pic>
          <p:nvPicPr>
            <p:cNvPr id="35" name="Picture 34" descr="A close up of a logo&#10;&#10;Description automatically generated">
              <a:extLst>
                <a:ext uri="{FF2B5EF4-FFF2-40B4-BE49-F238E27FC236}">
                  <a16:creationId xmlns:a16="http://schemas.microsoft.com/office/drawing/2014/main" id="{E00566F2-11C7-4FAE-B4F4-9256540BC9D5}"/>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7311654" y="1836012"/>
              <a:ext cx="794255" cy="589734"/>
            </a:xfrm>
            <a:prstGeom prst="rect">
              <a:avLst/>
            </a:prstGeom>
          </p:spPr>
        </p:pic>
        <p:sp>
          <p:nvSpPr>
            <p:cNvPr id="116" name="TextBox 115">
              <a:extLst>
                <a:ext uri="{FF2B5EF4-FFF2-40B4-BE49-F238E27FC236}">
                  <a16:creationId xmlns:a16="http://schemas.microsoft.com/office/drawing/2014/main" id="{E5F66F22-0611-423E-B55F-92BF281E986B}"/>
                </a:ext>
              </a:extLst>
            </p:cNvPr>
            <p:cNvSpPr txBox="1"/>
            <p:nvPr/>
          </p:nvSpPr>
          <p:spPr>
            <a:xfrm>
              <a:off x="7180209" y="2344156"/>
              <a:ext cx="1029011" cy="261610"/>
            </a:xfrm>
            <a:prstGeom prst="rect">
              <a:avLst/>
            </a:prstGeom>
            <a:noFill/>
          </p:spPr>
          <p:txBody>
            <a:bodyPr wrap="square" rtlCol="0">
              <a:spAutoFit/>
            </a:bodyPr>
            <a:lstStyle/>
            <a:p>
              <a:r>
                <a:rPr lang="en-US" sz="1100"/>
                <a:t>Business goals</a:t>
              </a:r>
            </a:p>
          </p:txBody>
        </p:sp>
        <p:pic>
          <p:nvPicPr>
            <p:cNvPr id="123" name="Picture 122" descr="A picture containing electronics, indoor, white, sitting&#10;&#10;Description automatically generated">
              <a:extLst>
                <a:ext uri="{FF2B5EF4-FFF2-40B4-BE49-F238E27FC236}">
                  <a16:creationId xmlns:a16="http://schemas.microsoft.com/office/drawing/2014/main" id="{51B1C59A-AB57-46ED-B771-8D511A2EA072}"/>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865308" y="2447045"/>
              <a:ext cx="488171" cy="488171"/>
            </a:xfrm>
            <a:prstGeom prst="rect">
              <a:avLst/>
            </a:prstGeom>
          </p:spPr>
        </p:pic>
        <p:pic>
          <p:nvPicPr>
            <p:cNvPr id="131" name="Picture 130" descr="A picture containing electronics, indoor, white, sitting&#10;&#10;Description automatically generated">
              <a:extLst>
                <a:ext uri="{FF2B5EF4-FFF2-40B4-BE49-F238E27FC236}">
                  <a16:creationId xmlns:a16="http://schemas.microsoft.com/office/drawing/2014/main" id="{0210C8D7-C615-402B-9E95-B076ABB2AF1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564575" y="5137512"/>
              <a:ext cx="845306" cy="845306"/>
            </a:xfrm>
            <a:prstGeom prst="rect">
              <a:avLst/>
            </a:prstGeom>
          </p:spPr>
        </p:pic>
        <p:pic>
          <p:nvPicPr>
            <p:cNvPr id="132" name="Picture 131" descr="A picture containing electronics, indoor, white, sitting&#10;&#10;Description automatically generated">
              <a:extLst>
                <a:ext uri="{FF2B5EF4-FFF2-40B4-BE49-F238E27FC236}">
                  <a16:creationId xmlns:a16="http://schemas.microsoft.com/office/drawing/2014/main" id="{856EF3B8-7D28-476A-A080-DFD94B978C6F}"/>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716975" y="5289912"/>
              <a:ext cx="845306" cy="845306"/>
            </a:xfrm>
            <a:prstGeom prst="rect">
              <a:avLst/>
            </a:prstGeom>
          </p:spPr>
        </p:pic>
        <p:cxnSp>
          <p:nvCxnSpPr>
            <p:cNvPr id="22" name="Connector: Elbow 21">
              <a:extLst>
                <a:ext uri="{FF2B5EF4-FFF2-40B4-BE49-F238E27FC236}">
                  <a16:creationId xmlns:a16="http://schemas.microsoft.com/office/drawing/2014/main" id="{38445AA5-0648-41BD-A4C1-171897690569}"/>
                </a:ext>
              </a:extLst>
            </p:cNvPr>
            <p:cNvCxnSpPr>
              <a:cxnSpLocks/>
            </p:cNvCxnSpPr>
            <p:nvPr/>
          </p:nvCxnSpPr>
          <p:spPr>
            <a:xfrm rot="16200000" flipH="1">
              <a:off x="6415012" y="2851822"/>
              <a:ext cx="786949" cy="5552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7" name="Picture 116" descr="A picture containing light, ball, drawing&#10;&#10;Description automatically generated">
              <a:extLst>
                <a:ext uri="{FF2B5EF4-FFF2-40B4-BE49-F238E27FC236}">
                  <a16:creationId xmlns:a16="http://schemas.microsoft.com/office/drawing/2014/main" id="{EBC42DCD-3BF3-4DCA-9FD9-BE0A0558607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5059615" y="999887"/>
              <a:ext cx="619270" cy="619270"/>
            </a:xfrm>
            <a:prstGeom prst="rect">
              <a:avLst/>
            </a:prstGeom>
          </p:spPr>
        </p:pic>
        <p:sp>
          <p:nvSpPr>
            <p:cNvPr id="134" name="TextBox 133">
              <a:extLst>
                <a:ext uri="{FF2B5EF4-FFF2-40B4-BE49-F238E27FC236}">
                  <a16:creationId xmlns:a16="http://schemas.microsoft.com/office/drawing/2014/main" id="{6F9263AD-D95A-4B72-B9D2-85E67734CBD6}"/>
                </a:ext>
              </a:extLst>
            </p:cNvPr>
            <p:cNvSpPr txBox="1"/>
            <p:nvPr/>
          </p:nvSpPr>
          <p:spPr>
            <a:xfrm>
              <a:off x="4888547" y="709511"/>
              <a:ext cx="1237313" cy="276999"/>
            </a:xfrm>
            <a:prstGeom prst="rect">
              <a:avLst/>
            </a:prstGeom>
            <a:noFill/>
          </p:spPr>
          <p:txBody>
            <a:bodyPr wrap="square" rtlCol="0">
              <a:spAutoFit/>
            </a:bodyPr>
            <a:lstStyle/>
            <a:p>
              <a:r>
                <a:rPr lang="en-US" sz="1200"/>
                <a:t>Data processor</a:t>
              </a:r>
            </a:p>
          </p:txBody>
        </p:sp>
      </p:grpSp>
    </p:spTree>
    <p:extLst>
      <p:ext uri="{BB962C8B-B14F-4D97-AF65-F5344CB8AC3E}">
        <p14:creationId xmlns:p14="http://schemas.microsoft.com/office/powerpoint/2010/main" val="41760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E60AD-7F33-446C-94DA-FD9AE9D49585}"/>
              </a:ext>
            </a:extLst>
          </p:cNvPr>
          <p:cNvSpPr>
            <a:spLocks noGrp="1"/>
          </p:cNvSpPr>
          <p:nvPr>
            <p:ph type="sldNum" sz="quarter" idx="12"/>
          </p:nvPr>
        </p:nvSpPr>
        <p:spPr/>
        <p:txBody>
          <a:bodyPr/>
          <a:lstStyle/>
          <a:p>
            <a:fld id="{3B917CB5-27BD-4ECA-9D86-80D4B900A204}" type="slidenum">
              <a:rPr lang="en-US" smtClean="0"/>
              <a:pPr/>
              <a:t>7</a:t>
            </a:fld>
            <a:endParaRPr lang="en-US"/>
          </a:p>
        </p:txBody>
      </p:sp>
      <p:sp>
        <p:nvSpPr>
          <p:cNvPr id="3" name="Footer Placeholder 2">
            <a:extLst>
              <a:ext uri="{FF2B5EF4-FFF2-40B4-BE49-F238E27FC236}">
                <a16:creationId xmlns:a16="http://schemas.microsoft.com/office/drawing/2014/main" id="{7D1BDCE5-061A-4970-B16D-2A4B9065E364}"/>
              </a:ext>
            </a:extLst>
          </p:cNvPr>
          <p:cNvSpPr>
            <a:spLocks noGrp="1"/>
          </p:cNvSpPr>
          <p:nvPr>
            <p:ph type="ftr" sz="quarter" idx="3"/>
          </p:nvPr>
        </p:nvSpPr>
        <p:spPr>
          <a:xfrm>
            <a:off x="4038600" y="6602533"/>
            <a:ext cx="41148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CONFIDENTIAL - Internal Use Only</a:t>
            </a:r>
          </a:p>
        </p:txBody>
      </p:sp>
      <p:sp>
        <p:nvSpPr>
          <p:cNvPr id="4" name="TextBox 3">
            <a:extLst>
              <a:ext uri="{FF2B5EF4-FFF2-40B4-BE49-F238E27FC236}">
                <a16:creationId xmlns:a16="http://schemas.microsoft.com/office/drawing/2014/main" id="{5DAED0DF-06B2-4D98-9CB2-9CF88A6E94BB}"/>
              </a:ext>
            </a:extLst>
          </p:cNvPr>
          <p:cNvSpPr txBox="1"/>
          <p:nvPr/>
        </p:nvSpPr>
        <p:spPr>
          <a:xfrm>
            <a:off x="185451" y="330268"/>
            <a:ext cx="11834187" cy="584775"/>
          </a:xfrm>
          <a:prstGeom prst="rect">
            <a:avLst/>
          </a:prstGeom>
          <a:noFill/>
        </p:spPr>
        <p:txBody>
          <a:bodyPr wrap="square" rtlCol="0">
            <a:spAutoFit/>
          </a:bodyPr>
          <a:lstStyle/>
          <a:p>
            <a:r>
              <a:rPr lang="en-US" sz="3200" dirty="0"/>
              <a:t>Storage vendor GDPR capability/competitive model (levels)</a:t>
            </a:r>
          </a:p>
        </p:txBody>
      </p:sp>
      <p:sp>
        <p:nvSpPr>
          <p:cNvPr id="5" name="Rectangle: Rounded Corners 55">
            <a:extLst>
              <a:ext uri="{FF2B5EF4-FFF2-40B4-BE49-F238E27FC236}">
                <a16:creationId xmlns:a16="http://schemas.microsoft.com/office/drawing/2014/main" id="{2FC02DA5-8FD6-41AB-8A6F-50EB2F8165A4}"/>
              </a:ext>
            </a:extLst>
          </p:cNvPr>
          <p:cNvSpPr/>
          <p:nvPr/>
        </p:nvSpPr>
        <p:spPr>
          <a:xfrm>
            <a:off x="1765191" y="4935071"/>
            <a:ext cx="8219318"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 name="TextBox 5">
            <a:extLst>
              <a:ext uri="{FF2B5EF4-FFF2-40B4-BE49-F238E27FC236}">
                <a16:creationId xmlns:a16="http://schemas.microsoft.com/office/drawing/2014/main" id="{77299EB7-4B8C-4389-93F3-CD6F1FDE3251}"/>
              </a:ext>
            </a:extLst>
          </p:cNvPr>
          <p:cNvSpPr txBox="1"/>
          <p:nvPr/>
        </p:nvSpPr>
        <p:spPr>
          <a:xfrm>
            <a:off x="178429" y="5294406"/>
            <a:ext cx="1519517" cy="461665"/>
          </a:xfrm>
          <a:prstGeom prst="rect">
            <a:avLst/>
          </a:prstGeom>
          <a:noFill/>
        </p:spPr>
        <p:txBody>
          <a:bodyPr wrap="square" rtlCol="0">
            <a:spAutoFit/>
          </a:bodyPr>
          <a:lstStyle/>
          <a:p>
            <a:r>
              <a:rPr lang="en-US" sz="1200"/>
              <a:t>Level 1. Basic GDPR compliance </a:t>
            </a:r>
          </a:p>
        </p:txBody>
      </p:sp>
      <p:sp>
        <p:nvSpPr>
          <p:cNvPr id="7" name="TextBox 6">
            <a:extLst>
              <a:ext uri="{FF2B5EF4-FFF2-40B4-BE49-F238E27FC236}">
                <a16:creationId xmlns:a16="http://schemas.microsoft.com/office/drawing/2014/main" id="{0CD8CC40-B96B-4AC8-903D-F503FC0A90D8}"/>
              </a:ext>
            </a:extLst>
          </p:cNvPr>
          <p:cNvSpPr txBox="1"/>
          <p:nvPr/>
        </p:nvSpPr>
        <p:spPr>
          <a:xfrm>
            <a:off x="3766143" y="5076088"/>
            <a:ext cx="1729673" cy="830997"/>
          </a:xfrm>
          <a:prstGeom prst="rect">
            <a:avLst/>
          </a:prstGeom>
          <a:noFill/>
          <a:ln>
            <a:solidFill>
              <a:schemeClr val="accent1"/>
            </a:solidFill>
          </a:ln>
        </p:spPr>
        <p:txBody>
          <a:bodyPr wrap="square" rtlCol="0">
            <a:spAutoFit/>
          </a:bodyPr>
          <a:lstStyle/>
          <a:p>
            <a:r>
              <a:rPr lang="en-US" sz="1200"/>
              <a:t>Large granularity (LUN, volume) for data protection and encryption</a:t>
            </a:r>
          </a:p>
        </p:txBody>
      </p:sp>
      <p:sp>
        <p:nvSpPr>
          <p:cNvPr id="8" name="TextBox 7">
            <a:extLst>
              <a:ext uri="{FF2B5EF4-FFF2-40B4-BE49-F238E27FC236}">
                <a16:creationId xmlns:a16="http://schemas.microsoft.com/office/drawing/2014/main" id="{41651DD7-1DDA-43AC-8CF2-9030C61FED84}"/>
              </a:ext>
            </a:extLst>
          </p:cNvPr>
          <p:cNvSpPr txBox="1"/>
          <p:nvPr/>
        </p:nvSpPr>
        <p:spPr>
          <a:xfrm>
            <a:off x="5678722" y="5096833"/>
            <a:ext cx="2051242" cy="830997"/>
          </a:xfrm>
          <a:prstGeom prst="rect">
            <a:avLst/>
          </a:prstGeom>
          <a:noFill/>
          <a:ln>
            <a:solidFill>
              <a:schemeClr val="accent1"/>
            </a:solidFill>
          </a:ln>
        </p:spPr>
        <p:txBody>
          <a:bodyPr wrap="square" rtlCol="0">
            <a:spAutoFit/>
          </a:bodyPr>
          <a:lstStyle/>
          <a:p>
            <a:r>
              <a:rPr lang="en-US" sz="1200"/>
              <a:t>Need a long time (hours) to get a report of data location, auditing logs to show GDPR compliance.</a:t>
            </a:r>
          </a:p>
        </p:txBody>
      </p:sp>
      <p:sp>
        <p:nvSpPr>
          <p:cNvPr id="10" name="TextBox 9">
            <a:extLst>
              <a:ext uri="{FF2B5EF4-FFF2-40B4-BE49-F238E27FC236}">
                <a16:creationId xmlns:a16="http://schemas.microsoft.com/office/drawing/2014/main" id="{158DD742-F7B5-4C4C-8FEF-6994826068C0}"/>
              </a:ext>
            </a:extLst>
          </p:cNvPr>
          <p:cNvSpPr txBox="1"/>
          <p:nvPr/>
        </p:nvSpPr>
        <p:spPr>
          <a:xfrm>
            <a:off x="7899362" y="5004499"/>
            <a:ext cx="1838791" cy="1015663"/>
          </a:xfrm>
          <a:prstGeom prst="rect">
            <a:avLst/>
          </a:prstGeom>
          <a:noFill/>
          <a:ln>
            <a:solidFill>
              <a:schemeClr val="accent1"/>
            </a:solidFill>
          </a:ln>
        </p:spPr>
        <p:txBody>
          <a:bodyPr wrap="square" rtlCol="0">
            <a:spAutoFit/>
          </a:bodyPr>
          <a:lstStyle/>
          <a:p>
            <a:r>
              <a:rPr lang="en-US" sz="1200"/>
              <a:t>Need a long time (hours or even days) to make sure the “right to be forgotten” requests are satisfied.</a:t>
            </a:r>
          </a:p>
        </p:txBody>
      </p:sp>
      <p:sp>
        <p:nvSpPr>
          <p:cNvPr id="11" name="Rectangle: Rounded Corners 55">
            <a:extLst>
              <a:ext uri="{FF2B5EF4-FFF2-40B4-BE49-F238E27FC236}">
                <a16:creationId xmlns:a16="http://schemas.microsoft.com/office/drawing/2014/main" id="{8D45027E-348D-4C3B-B375-76A5807F00B1}"/>
              </a:ext>
            </a:extLst>
          </p:cNvPr>
          <p:cNvSpPr/>
          <p:nvPr/>
        </p:nvSpPr>
        <p:spPr>
          <a:xfrm>
            <a:off x="1765191" y="3616263"/>
            <a:ext cx="8219318"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 name="TextBox 11">
            <a:extLst>
              <a:ext uri="{FF2B5EF4-FFF2-40B4-BE49-F238E27FC236}">
                <a16:creationId xmlns:a16="http://schemas.microsoft.com/office/drawing/2014/main" id="{084365C8-E69C-42C6-8113-4CCE1487C7B7}"/>
              </a:ext>
            </a:extLst>
          </p:cNvPr>
          <p:cNvSpPr txBox="1"/>
          <p:nvPr/>
        </p:nvSpPr>
        <p:spPr>
          <a:xfrm>
            <a:off x="170569" y="4021959"/>
            <a:ext cx="1519517" cy="646331"/>
          </a:xfrm>
          <a:prstGeom prst="rect">
            <a:avLst/>
          </a:prstGeom>
          <a:noFill/>
        </p:spPr>
        <p:txBody>
          <a:bodyPr wrap="square" rtlCol="0">
            <a:spAutoFit/>
          </a:bodyPr>
          <a:lstStyle/>
          <a:p>
            <a:r>
              <a:rPr lang="en-US" sz="1200"/>
              <a:t>Level 2.End-to-end  provable GDPR compliance </a:t>
            </a:r>
          </a:p>
        </p:txBody>
      </p:sp>
      <p:sp>
        <p:nvSpPr>
          <p:cNvPr id="13" name="TextBox 12">
            <a:extLst>
              <a:ext uri="{FF2B5EF4-FFF2-40B4-BE49-F238E27FC236}">
                <a16:creationId xmlns:a16="http://schemas.microsoft.com/office/drawing/2014/main" id="{F55BFA67-AAF2-4345-A24D-473CF389D104}"/>
              </a:ext>
            </a:extLst>
          </p:cNvPr>
          <p:cNvSpPr txBox="1"/>
          <p:nvPr/>
        </p:nvSpPr>
        <p:spPr>
          <a:xfrm>
            <a:off x="2034726" y="3859907"/>
            <a:ext cx="1548511" cy="646331"/>
          </a:xfrm>
          <a:prstGeom prst="rect">
            <a:avLst/>
          </a:prstGeom>
          <a:noFill/>
          <a:ln>
            <a:solidFill>
              <a:schemeClr val="accent1"/>
            </a:solidFill>
          </a:ln>
        </p:spPr>
        <p:txBody>
          <a:bodyPr wrap="square" rtlCol="0">
            <a:spAutoFit/>
          </a:bodyPr>
          <a:lstStyle/>
          <a:p>
            <a:r>
              <a:rPr lang="en-US" sz="1200"/>
              <a:t>Fully automated. GDPR compliance is provable.</a:t>
            </a:r>
          </a:p>
        </p:txBody>
      </p:sp>
      <p:sp>
        <p:nvSpPr>
          <p:cNvPr id="14" name="TextBox 13">
            <a:extLst>
              <a:ext uri="{FF2B5EF4-FFF2-40B4-BE49-F238E27FC236}">
                <a16:creationId xmlns:a16="http://schemas.microsoft.com/office/drawing/2014/main" id="{BEB653E0-1651-4B2F-B0A7-61E32D558FFD}"/>
              </a:ext>
            </a:extLst>
          </p:cNvPr>
          <p:cNvSpPr txBox="1"/>
          <p:nvPr/>
        </p:nvSpPr>
        <p:spPr>
          <a:xfrm>
            <a:off x="5666982" y="3834982"/>
            <a:ext cx="2002326" cy="830997"/>
          </a:xfrm>
          <a:prstGeom prst="rect">
            <a:avLst/>
          </a:prstGeom>
          <a:noFill/>
          <a:ln>
            <a:solidFill>
              <a:schemeClr val="accent1"/>
            </a:solidFill>
          </a:ln>
        </p:spPr>
        <p:txBody>
          <a:bodyPr wrap="square" rtlCol="0">
            <a:spAutoFit/>
          </a:bodyPr>
          <a:lstStyle/>
          <a:p>
            <a:r>
              <a:rPr lang="en-US" sz="1200"/>
              <a:t>Need a short time (seconds) to get a report of data location, auditing logs to show GDPR compliance.</a:t>
            </a:r>
          </a:p>
        </p:txBody>
      </p:sp>
      <p:sp>
        <p:nvSpPr>
          <p:cNvPr id="15" name="TextBox 14">
            <a:extLst>
              <a:ext uri="{FF2B5EF4-FFF2-40B4-BE49-F238E27FC236}">
                <a16:creationId xmlns:a16="http://schemas.microsoft.com/office/drawing/2014/main" id="{39B2DB28-CDB7-4F50-A752-C7E6F9F19C7F}"/>
              </a:ext>
            </a:extLst>
          </p:cNvPr>
          <p:cNvSpPr txBox="1"/>
          <p:nvPr/>
        </p:nvSpPr>
        <p:spPr>
          <a:xfrm>
            <a:off x="7899362" y="3699756"/>
            <a:ext cx="1822992" cy="1015663"/>
          </a:xfrm>
          <a:prstGeom prst="rect">
            <a:avLst/>
          </a:prstGeom>
          <a:noFill/>
          <a:ln>
            <a:solidFill>
              <a:schemeClr val="accent1"/>
            </a:solidFill>
          </a:ln>
        </p:spPr>
        <p:txBody>
          <a:bodyPr wrap="square" rtlCol="0">
            <a:spAutoFit/>
          </a:bodyPr>
          <a:lstStyle/>
          <a:p>
            <a:r>
              <a:rPr lang="en-US" sz="1200"/>
              <a:t>Need a short time (minutes or hours) to make sure the “right to be forgotten” requests are satisfied.</a:t>
            </a:r>
          </a:p>
        </p:txBody>
      </p:sp>
      <p:sp>
        <p:nvSpPr>
          <p:cNvPr id="16" name="TextBox 15">
            <a:extLst>
              <a:ext uri="{FF2B5EF4-FFF2-40B4-BE49-F238E27FC236}">
                <a16:creationId xmlns:a16="http://schemas.microsoft.com/office/drawing/2014/main" id="{BDDBD1AD-C1CA-4BD9-8472-915FD9CE9C38}"/>
              </a:ext>
            </a:extLst>
          </p:cNvPr>
          <p:cNvSpPr txBox="1"/>
          <p:nvPr/>
        </p:nvSpPr>
        <p:spPr>
          <a:xfrm>
            <a:off x="2052150" y="5076089"/>
            <a:ext cx="1531087" cy="830997"/>
          </a:xfrm>
          <a:prstGeom prst="rect">
            <a:avLst/>
          </a:prstGeom>
          <a:noFill/>
          <a:ln>
            <a:solidFill>
              <a:schemeClr val="accent1"/>
            </a:solidFill>
          </a:ln>
        </p:spPr>
        <p:txBody>
          <a:bodyPr wrap="square" rtlCol="0">
            <a:spAutoFit/>
          </a:bodyPr>
          <a:lstStyle/>
          <a:p>
            <a:r>
              <a:rPr lang="en-US" sz="1200"/>
              <a:t>Some GDPR compliance steps are based on manual processing.</a:t>
            </a:r>
          </a:p>
        </p:txBody>
      </p:sp>
      <p:sp>
        <p:nvSpPr>
          <p:cNvPr id="17" name="Rectangle: Rounded Corners 55">
            <a:extLst>
              <a:ext uri="{FF2B5EF4-FFF2-40B4-BE49-F238E27FC236}">
                <a16:creationId xmlns:a16="http://schemas.microsoft.com/office/drawing/2014/main" id="{B64FBB07-B75B-45AF-9CC9-7AE49E79E88D}"/>
              </a:ext>
            </a:extLst>
          </p:cNvPr>
          <p:cNvSpPr/>
          <p:nvPr/>
        </p:nvSpPr>
        <p:spPr>
          <a:xfrm>
            <a:off x="1765191" y="2283711"/>
            <a:ext cx="8271537"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8" name="TextBox 17">
            <a:extLst>
              <a:ext uri="{FF2B5EF4-FFF2-40B4-BE49-F238E27FC236}">
                <a16:creationId xmlns:a16="http://schemas.microsoft.com/office/drawing/2014/main" id="{FDF29159-4EAD-4D41-B6A5-4275AED34C08}"/>
              </a:ext>
            </a:extLst>
          </p:cNvPr>
          <p:cNvSpPr txBox="1"/>
          <p:nvPr/>
        </p:nvSpPr>
        <p:spPr>
          <a:xfrm>
            <a:off x="151547" y="2644597"/>
            <a:ext cx="1519517" cy="461665"/>
          </a:xfrm>
          <a:prstGeom prst="rect">
            <a:avLst/>
          </a:prstGeom>
          <a:noFill/>
        </p:spPr>
        <p:txBody>
          <a:bodyPr wrap="square" rtlCol="0">
            <a:spAutoFit/>
          </a:bodyPr>
          <a:lstStyle/>
          <a:p>
            <a:r>
              <a:rPr lang="en-US" sz="1200"/>
              <a:t>Level 3. Policy-based GDPR compliance </a:t>
            </a:r>
          </a:p>
        </p:txBody>
      </p:sp>
      <p:sp>
        <p:nvSpPr>
          <p:cNvPr id="19" name="TextBox 18">
            <a:extLst>
              <a:ext uri="{FF2B5EF4-FFF2-40B4-BE49-F238E27FC236}">
                <a16:creationId xmlns:a16="http://schemas.microsoft.com/office/drawing/2014/main" id="{1E82EA2A-5F87-4B21-A577-3E5FC66F025E}"/>
              </a:ext>
            </a:extLst>
          </p:cNvPr>
          <p:cNvSpPr txBox="1"/>
          <p:nvPr/>
        </p:nvSpPr>
        <p:spPr>
          <a:xfrm>
            <a:off x="2155272" y="2559984"/>
            <a:ext cx="1873279" cy="461665"/>
          </a:xfrm>
          <a:prstGeom prst="rect">
            <a:avLst/>
          </a:prstGeom>
          <a:noFill/>
          <a:ln>
            <a:solidFill>
              <a:schemeClr val="accent1"/>
            </a:solidFill>
          </a:ln>
        </p:spPr>
        <p:txBody>
          <a:bodyPr wrap="square" rtlCol="0">
            <a:spAutoFit/>
          </a:bodyPr>
          <a:lstStyle/>
          <a:p>
            <a:r>
              <a:rPr lang="en-US" sz="1200"/>
              <a:t>GDPR compliance is policy-based and provable.</a:t>
            </a:r>
          </a:p>
        </p:txBody>
      </p:sp>
      <p:sp>
        <p:nvSpPr>
          <p:cNvPr id="20" name="TextBox 19">
            <a:extLst>
              <a:ext uri="{FF2B5EF4-FFF2-40B4-BE49-F238E27FC236}">
                <a16:creationId xmlns:a16="http://schemas.microsoft.com/office/drawing/2014/main" id="{9A260BC5-AB0E-4648-A808-36B06EA91649}"/>
              </a:ext>
            </a:extLst>
          </p:cNvPr>
          <p:cNvSpPr txBox="1"/>
          <p:nvPr/>
        </p:nvSpPr>
        <p:spPr>
          <a:xfrm>
            <a:off x="4294235" y="2426484"/>
            <a:ext cx="1796817" cy="830997"/>
          </a:xfrm>
          <a:prstGeom prst="rect">
            <a:avLst/>
          </a:prstGeom>
          <a:noFill/>
          <a:ln>
            <a:solidFill>
              <a:schemeClr val="accent1"/>
            </a:solidFill>
          </a:ln>
        </p:spPr>
        <p:txBody>
          <a:bodyPr wrap="square" rtlCol="0">
            <a:spAutoFit/>
          </a:bodyPr>
          <a:lstStyle/>
          <a:p>
            <a:r>
              <a:rPr lang="en-US" sz="1200"/>
              <a:t>GDPR policies can be reviewed and modified via a policy-based interface. </a:t>
            </a:r>
          </a:p>
        </p:txBody>
      </p:sp>
      <p:sp>
        <p:nvSpPr>
          <p:cNvPr id="21" name="TextBox 20">
            <a:extLst>
              <a:ext uri="{FF2B5EF4-FFF2-40B4-BE49-F238E27FC236}">
                <a16:creationId xmlns:a16="http://schemas.microsoft.com/office/drawing/2014/main" id="{709ED676-FA5F-4C6F-99F1-B3195209F0E9}"/>
              </a:ext>
            </a:extLst>
          </p:cNvPr>
          <p:cNvSpPr txBox="1"/>
          <p:nvPr/>
        </p:nvSpPr>
        <p:spPr>
          <a:xfrm>
            <a:off x="6372827" y="2426483"/>
            <a:ext cx="2247269" cy="646331"/>
          </a:xfrm>
          <a:prstGeom prst="rect">
            <a:avLst/>
          </a:prstGeom>
          <a:noFill/>
          <a:ln>
            <a:solidFill>
              <a:schemeClr val="accent1"/>
            </a:solidFill>
          </a:ln>
        </p:spPr>
        <p:txBody>
          <a:bodyPr wrap="square" rtlCol="0">
            <a:spAutoFit/>
          </a:bodyPr>
          <a:lstStyle/>
          <a:p>
            <a:r>
              <a:rPr lang="en-US" sz="1200"/>
              <a:t>GDPR enforcement reports can be generated instantly for review and compare to GDPR policies.</a:t>
            </a:r>
          </a:p>
        </p:txBody>
      </p:sp>
      <p:sp>
        <p:nvSpPr>
          <p:cNvPr id="22" name="Rectangle: Rounded Corners 55">
            <a:extLst>
              <a:ext uri="{FF2B5EF4-FFF2-40B4-BE49-F238E27FC236}">
                <a16:creationId xmlns:a16="http://schemas.microsoft.com/office/drawing/2014/main" id="{8147622C-C9DE-4AFD-9ADA-5D92D59EE792}"/>
              </a:ext>
            </a:extLst>
          </p:cNvPr>
          <p:cNvSpPr/>
          <p:nvPr/>
        </p:nvSpPr>
        <p:spPr>
          <a:xfrm>
            <a:off x="1779051" y="923453"/>
            <a:ext cx="8257677"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3" name="TextBox 22">
            <a:extLst>
              <a:ext uri="{FF2B5EF4-FFF2-40B4-BE49-F238E27FC236}">
                <a16:creationId xmlns:a16="http://schemas.microsoft.com/office/drawing/2014/main" id="{49F3E64D-35C2-4FF3-AB88-6B0027016D9B}"/>
              </a:ext>
            </a:extLst>
          </p:cNvPr>
          <p:cNvSpPr txBox="1"/>
          <p:nvPr/>
        </p:nvSpPr>
        <p:spPr>
          <a:xfrm>
            <a:off x="165407" y="1287800"/>
            <a:ext cx="1519517" cy="461665"/>
          </a:xfrm>
          <a:prstGeom prst="rect">
            <a:avLst/>
          </a:prstGeom>
          <a:noFill/>
        </p:spPr>
        <p:txBody>
          <a:bodyPr wrap="square" rtlCol="0">
            <a:spAutoFit/>
          </a:bodyPr>
          <a:lstStyle/>
          <a:p>
            <a:r>
              <a:rPr lang="en-US" sz="1200"/>
              <a:t>Level 4. AI-assisted GDPR compliance</a:t>
            </a:r>
          </a:p>
        </p:txBody>
      </p:sp>
      <p:sp>
        <p:nvSpPr>
          <p:cNvPr id="24" name="TextBox 23">
            <a:extLst>
              <a:ext uri="{FF2B5EF4-FFF2-40B4-BE49-F238E27FC236}">
                <a16:creationId xmlns:a16="http://schemas.microsoft.com/office/drawing/2014/main" id="{AEDA5DFE-E561-4647-A742-4D32B80A8EFA}"/>
              </a:ext>
            </a:extLst>
          </p:cNvPr>
          <p:cNvSpPr txBox="1"/>
          <p:nvPr/>
        </p:nvSpPr>
        <p:spPr>
          <a:xfrm>
            <a:off x="2297392" y="1286588"/>
            <a:ext cx="1332500" cy="461665"/>
          </a:xfrm>
          <a:prstGeom prst="rect">
            <a:avLst/>
          </a:prstGeom>
          <a:noFill/>
          <a:ln>
            <a:solidFill>
              <a:schemeClr val="accent1"/>
            </a:solidFill>
          </a:ln>
        </p:spPr>
        <p:txBody>
          <a:bodyPr wrap="square" rtlCol="0">
            <a:spAutoFit/>
          </a:bodyPr>
          <a:lstStyle/>
          <a:p>
            <a:r>
              <a:rPr lang="en-US" sz="1200"/>
              <a:t>AI-assisted GDPR enforcement.</a:t>
            </a:r>
          </a:p>
        </p:txBody>
      </p:sp>
      <p:sp>
        <p:nvSpPr>
          <p:cNvPr id="25" name="TextBox 24">
            <a:extLst>
              <a:ext uri="{FF2B5EF4-FFF2-40B4-BE49-F238E27FC236}">
                <a16:creationId xmlns:a16="http://schemas.microsoft.com/office/drawing/2014/main" id="{34E25849-5073-47B7-85B6-C5FED29B34D4}"/>
              </a:ext>
            </a:extLst>
          </p:cNvPr>
          <p:cNvSpPr txBox="1"/>
          <p:nvPr/>
        </p:nvSpPr>
        <p:spPr>
          <a:xfrm>
            <a:off x="3940798" y="1120547"/>
            <a:ext cx="1796817" cy="646331"/>
          </a:xfrm>
          <a:prstGeom prst="rect">
            <a:avLst/>
          </a:prstGeom>
          <a:noFill/>
          <a:ln>
            <a:solidFill>
              <a:schemeClr val="accent1"/>
            </a:solidFill>
          </a:ln>
        </p:spPr>
        <p:txBody>
          <a:bodyPr wrap="square" rtlCol="0">
            <a:spAutoFit/>
          </a:bodyPr>
          <a:lstStyle/>
          <a:p>
            <a:r>
              <a:rPr lang="en-US" sz="1200"/>
              <a:t>Intrusion detection is AI-assisted and policies can be updated automatically.</a:t>
            </a:r>
          </a:p>
        </p:txBody>
      </p:sp>
      <p:sp>
        <p:nvSpPr>
          <p:cNvPr id="26" name="TextBox 25">
            <a:extLst>
              <a:ext uri="{FF2B5EF4-FFF2-40B4-BE49-F238E27FC236}">
                <a16:creationId xmlns:a16="http://schemas.microsoft.com/office/drawing/2014/main" id="{2D693679-DE40-47A0-937F-1D5609088F16}"/>
              </a:ext>
            </a:extLst>
          </p:cNvPr>
          <p:cNvSpPr txBox="1"/>
          <p:nvPr/>
        </p:nvSpPr>
        <p:spPr>
          <a:xfrm>
            <a:off x="6102545" y="1090973"/>
            <a:ext cx="1796817" cy="830997"/>
          </a:xfrm>
          <a:prstGeom prst="rect">
            <a:avLst/>
          </a:prstGeom>
          <a:noFill/>
          <a:ln>
            <a:solidFill>
              <a:schemeClr val="accent1"/>
            </a:solidFill>
          </a:ln>
        </p:spPr>
        <p:txBody>
          <a:bodyPr wrap="square" rtlCol="0">
            <a:spAutoFit/>
          </a:bodyPr>
          <a:lstStyle/>
          <a:p>
            <a:r>
              <a:rPr lang="en-US" sz="1200"/>
              <a:t>Auditing is AI-assisted to detect any GDPR violation within minutes. Minimize any potential impact.</a:t>
            </a:r>
          </a:p>
        </p:txBody>
      </p:sp>
      <p:sp>
        <p:nvSpPr>
          <p:cNvPr id="32" name="TextBox 31">
            <a:extLst>
              <a:ext uri="{FF2B5EF4-FFF2-40B4-BE49-F238E27FC236}">
                <a16:creationId xmlns:a16="http://schemas.microsoft.com/office/drawing/2014/main" id="{D0441648-441C-4662-8092-D3CC22258DAD}"/>
              </a:ext>
            </a:extLst>
          </p:cNvPr>
          <p:cNvSpPr txBox="1"/>
          <p:nvPr/>
        </p:nvSpPr>
        <p:spPr>
          <a:xfrm>
            <a:off x="3766143" y="3831090"/>
            <a:ext cx="1729673" cy="830997"/>
          </a:xfrm>
          <a:prstGeom prst="rect">
            <a:avLst/>
          </a:prstGeom>
          <a:noFill/>
          <a:ln>
            <a:solidFill>
              <a:schemeClr val="accent1"/>
            </a:solidFill>
          </a:ln>
        </p:spPr>
        <p:txBody>
          <a:bodyPr wrap="square" rtlCol="0">
            <a:spAutoFit/>
          </a:bodyPr>
          <a:lstStyle/>
          <a:p>
            <a:r>
              <a:rPr lang="en-US" sz="1200"/>
              <a:t>Small granularity (file, record) for data protection and encryption</a:t>
            </a:r>
          </a:p>
        </p:txBody>
      </p:sp>
      <p:sp>
        <p:nvSpPr>
          <p:cNvPr id="33" name="TextBox 32">
            <a:extLst>
              <a:ext uri="{FF2B5EF4-FFF2-40B4-BE49-F238E27FC236}">
                <a16:creationId xmlns:a16="http://schemas.microsoft.com/office/drawing/2014/main" id="{3C38EE50-BAA9-47AF-9CED-8BAB2E780630}"/>
              </a:ext>
            </a:extLst>
          </p:cNvPr>
          <p:cNvSpPr txBox="1"/>
          <p:nvPr/>
        </p:nvSpPr>
        <p:spPr>
          <a:xfrm>
            <a:off x="10271468" y="4935071"/>
            <a:ext cx="1431637" cy="923330"/>
          </a:xfrm>
          <a:prstGeom prst="rect">
            <a:avLst/>
          </a:prstGeom>
          <a:noFill/>
        </p:spPr>
        <p:txBody>
          <a:bodyPr wrap="square" rtlCol="0">
            <a:spAutoFit/>
          </a:bodyPr>
          <a:lstStyle/>
          <a:p>
            <a:r>
              <a:rPr lang="en-US"/>
              <a:t>Most current storage vendors</a:t>
            </a:r>
          </a:p>
        </p:txBody>
      </p:sp>
      <p:sp>
        <p:nvSpPr>
          <p:cNvPr id="34" name="TextBox 33">
            <a:extLst>
              <a:ext uri="{FF2B5EF4-FFF2-40B4-BE49-F238E27FC236}">
                <a16:creationId xmlns:a16="http://schemas.microsoft.com/office/drawing/2014/main" id="{1FBC9502-661B-49CC-9ECD-648DF5E61856}"/>
              </a:ext>
            </a:extLst>
          </p:cNvPr>
          <p:cNvSpPr txBox="1"/>
          <p:nvPr/>
        </p:nvSpPr>
        <p:spPr>
          <a:xfrm>
            <a:off x="10271467" y="3699756"/>
            <a:ext cx="1431637" cy="923330"/>
          </a:xfrm>
          <a:prstGeom prst="rect">
            <a:avLst/>
          </a:prstGeom>
          <a:noFill/>
        </p:spPr>
        <p:txBody>
          <a:bodyPr wrap="square" rtlCol="0">
            <a:spAutoFit/>
          </a:bodyPr>
          <a:lstStyle/>
          <a:p>
            <a:r>
              <a:rPr lang="en-US"/>
              <a:t>Some storage vendors</a:t>
            </a:r>
          </a:p>
        </p:txBody>
      </p:sp>
      <p:sp>
        <p:nvSpPr>
          <p:cNvPr id="35" name="TextBox 34">
            <a:extLst>
              <a:ext uri="{FF2B5EF4-FFF2-40B4-BE49-F238E27FC236}">
                <a16:creationId xmlns:a16="http://schemas.microsoft.com/office/drawing/2014/main" id="{55FE4D0F-62BA-407C-AF8A-5A9A60A5A0B8}"/>
              </a:ext>
            </a:extLst>
          </p:cNvPr>
          <p:cNvSpPr txBox="1"/>
          <p:nvPr/>
        </p:nvSpPr>
        <p:spPr>
          <a:xfrm>
            <a:off x="10271466" y="2380317"/>
            <a:ext cx="1431637" cy="646331"/>
          </a:xfrm>
          <a:prstGeom prst="rect">
            <a:avLst/>
          </a:prstGeom>
          <a:noFill/>
        </p:spPr>
        <p:txBody>
          <a:bodyPr wrap="square" rtlCol="0">
            <a:spAutoFit/>
          </a:bodyPr>
          <a:lstStyle/>
          <a:p>
            <a:r>
              <a:rPr lang="en-US"/>
              <a:t>One or two (partially fit)</a:t>
            </a:r>
          </a:p>
        </p:txBody>
      </p:sp>
      <p:pic>
        <p:nvPicPr>
          <p:cNvPr id="38" name="Picture 37" descr="A picture containing guitar&#10;&#10;Description automatically generated">
            <a:extLst>
              <a:ext uri="{FF2B5EF4-FFF2-40B4-BE49-F238E27FC236}">
                <a16:creationId xmlns:a16="http://schemas.microsoft.com/office/drawing/2014/main" id="{C12916FB-470F-4BB5-990B-E7E24EC12C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03770" y="1090972"/>
            <a:ext cx="3001641" cy="2740117"/>
          </a:xfrm>
          <a:prstGeom prst="rect">
            <a:avLst/>
          </a:prstGeom>
        </p:spPr>
      </p:pic>
      <p:sp>
        <p:nvSpPr>
          <p:cNvPr id="43" name="Arrow: Down 42">
            <a:extLst>
              <a:ext uri="{FF2B5EF4-FFF2-40B4-BE49-F238E27FC236}">
                <a16:creationId xmlns:a16="http://schemas.microsoft.com/office/drawing/2014/main" id="{570CEBFB-AE41-4596-AD57-457B59DFE0F9}"/>
              </a:ext>
            </a:extLst>
          </p:cNvPr>
          <p:cNvSpPr/>
          <p:nvPr/>
        </p:nvSpPr>
        <p:spPr>
          <a:xfrm rot="10800000">
            <a:off x="11683908" y="1455365"/>
            <a:ext cx="317533" cy="4345035"/>
          </a:xfrm>
          <a:prstGeom prst="downArrow">
            <a:avLst/>
          </a:prstGeom>
          <a:solidFill>
            <a:srgbClr val="009FC2">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A47DC2F-66B5-4A3A-8699-ABF767297151}"/>
              </a:ext>
            </a:extLst>
          </p:cNvPr>
          <p:cNvSpPr txBox="1"/>
          <p:nvPr/>
        </p:nvSpPr>
        <p:spPr>
          <a:xfrm>
            <a:off x="10809261" y="964440"/>
            <a:ext cx="1572785" cy="461665"/>
          </a:xfrm>
          <a:prstGeom prst="rect">
            <a:avLst/>
          </a:prstGeom>
          <a:noFill/>
        </p:spPr>
        <p:txBody>
          <a:bodyPr wrap="square" rtlCol="0">
            <a:spAutoFit/>
          </a:bodyPr>
          <a:lstStyle/>
          <a:p>
            <a:r>
              <a:rPr lang="en-US" sz="1200"/>
              <a:t>Proactive/intelligent GDPR compliant</a:t>
            </a:r>
          </a:p>
        </p:txBody>
      </p:sp>
      <p:sp>
        <p:nvSpPr>
          <p:cNvPr id="45" name="TextBox 44">
            <a:extLst>
              <a:ext uri="{FF2B5EF4-FFF2-40B4-BE49-F238E27FC236}">
                <a16:creationId xmlns:a16="http://schemas.microsoft.com/office/drawing/2014/main" id="{D89418DD-7BB8-4792-B7D4-7AA05EF607AA}"/>
              </a:ext>
            </a:extLst>
          </p:cNvPr>
          <p:cNvSpPr txBox="1"/>
          <p:nvPr/>
        </p:nvSpPr>
        <p:spPr>
          <a:xfrm>
            <a:off x="10703477" y="5884425"/>
            <a:ext cx="1572785" cy="461665"/>
          </a:xfrm>
          <a:prstGeom prst="rect">
            <a:avLst/>
          </a:prstGeom>
          <a:noFill/>
        </p:spPr>
        <p:txBody>
          <a:bodyPr wrap="square" rtlCol="0">
            <a:spAutoFit/>
          </a:bodyPr>
          <a:lstStyle/>
          <a:p>
            <a:r>
              <a:rPr lang="en-US" sz="1200"/>
              <a:t>Defensive/manual GDPR compliant</a:t>
            </a:r>
          </a:p>
        </p:txBody>
      </p:sp>
      <p:sp>
        <p:nvSpPr>
          <p:cNvPr id="46" name="Arrow: Right 45">
            <a:extLst>
              <a:ext uri="{FF2B5EF4-FFF2-40B4-BE49-F238E27FC236}">
                <a16:creationId xmlns:a16="http://schemas.microsoft.com/office/drawing/2014/main" id="{55C2C1F4-0945-44C7-97F0-023E242672DF}"/>
              </a:ext>
            </a:extLst>
          </p:cNvPr>
          <p:cNvSpPr/>
          <p:nvPr/>
        </p:nvSpPr>
        <p:spPr>
          <a:xfrm>
            <a:off x="464512" y="6203157"/>
            <a:ext cx="7659445" cy="352340"/>
          </a:xfrm>
          <a:prstGeom prst="rightArrow">
            <a:avLst/>
          </a:prstGeom>
          <a:solidFill>
            <a:srgbClr val="009FC2">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A1196D5B-DA8C-4E93-BF3F-EF3055EAE4E7}"/>
              </a:ext>
            </a:extLst>
          </p:cNvPr>
          <p:cNvSpPr txBox="1"/>
          <p:nvPr/>
        </p:nvSpPr>
        <p:spPr>
          <a:xfrm>
            <a:off x="8411724" y="6203157"/>
            <a:ext cx="1572785" cy="461665"/>
          </a:xfrm>
          <a:prstGeom prst="rect">
            <a:avLst/>
          </a:prstGeom>
          <a:noFill/>
        </p:spPr>
        <p:txBody>
          <a:bodyPr wrap="square" rtlCol="0">
            <a:spAutoFit/>
          </a:bodyPr>
          <a:lstStyle/>
          <a:p>
            <a:r>
              <a:rPr lang="en-US" sz="1200"/>
              <a:t>Functional Completion</a:t>
            </a:r>
          </a:p>
        </p:txBody>
      </p:sp>
    </p:spTree>
    <p:extLst>
      <p:ext uri="{BB962C8B-B14F-4D97-AF65-F5344CB8AC3E}">
        <p14:creationId xmlns:p14="http://schemas.microsoft.com/office/powerpoint/2010/main" val="258151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363474" y="606774"/>
            <a:ext cx="8559281" cy="868193"/>
          </a:xfrm>
        </p:spPr>
        <p:txBody>
          <a:bodyPr>
            <a:noAutofit/>
          </a:bodyPr>
          <a:lstStyle/>
          <a:p>
            <a:r>
              <a:rPr lang="en-US" sz="3200" b="1" dirty="0" err="1"/>
              <a:t>Futurewei’s</a:t>
            </a:r>
            <a:r>
              <a:rPr lang="en-US" sz="3200" b="1" dirty="0"/>
              <a:t> GDPR Consulting Service Engagement Phases and Processes</a:t>
            </a:r>
            <a:br>
              <a:rPr lang="en-US" sz="3200" b="1" dirty="0"/>
            </a:br>
            <a:endParaRPr lang="en-US" sz="3200" b="1" dirty="0"/>
          </a:p>
        </p:txBody>
      </p:sp>
      <p:graphicFrame>
        <p:nvGraphicFramePr>
          <p:cNvPr id="4" name="Content Placeholder 3">
            <a:extLst>
              <a:ext uri="{FF2B5EF4-FFF2-40B4-BE49-F238E27FC236}">
                <a16:creationId xmlns:a16="http://schemas.microsoft.com/office/drawing/2014/main" id="{90E9E631-18CA-A148-B070-A1B741AD1076}"/>
              </a:ext>
            </a:extLst>
          </p:cNvPr>
          <p:cNvGraphicFramePr>
            <a:graphicFrameLocks noGrp="1"/>
          </p:cNvGraphicFramePr>
          <p:nvPr>
            <p:ph idx="1"/>
            <p:extLst>
              <p:ext uri="{D42A27DB-BD31-4B8C-83A1-F6EECF244321}">
                <p14:modId xmlns:p14="http://schemas.microsoft.com/office/powerpoint/2010/main" val="3212495568"/>
              </p:ext>
            </p:extLst>
          </p:nvPr>
        </p:nvGraphicFramePr>
        <p:xfrm>
          <a:off x="3759562" y="2394177"/>
          <a:ext cx="4707983" cy="2720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ine Callout 2 4">
            <a:extLst>
              <a:ext uri="{FF2B5EF4-FFF2-40B4-BE49-F238E27FC236}">
                <a16:creationId xmlns:a16="http://schemas.microsoft.com/office/drawing/2014/main" id="{9E76E3DA-B6A4-0D4C-AED6-080764548784}"/>
              </a:ext>
            </a:extLst>
          </p:cNvPr>
          <p:cNvSpPr/>
          <p:nvPr/>
        </p:nvSpPr>
        <p:spPr>
          <a:xfrm>
            <a:off x="8467545" y="1171957"/>
            <a:ext cx="3379752" cy="2018377"/>
          </a:xfrm>
          <a:prstGeom prst="borderCallout2">
            <a:avLst>
              <a:gd name="adj1" fmla="val 35892"/>
              <a:gd name="adj2" fmla="val -6139"/>
              <a:gd name="adj3" fmla="val 46912"/>
              <a:gd name="adj4" fmla="val -25807"/>
              <a:gd name="adj5" fmla="val 79149"/>
              <a:gd name="adj6" fmla="val -463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Plans, Roadmaps and Technical measures</a:t>
            </a:r>
          </a:p>
          <a:p>
            <a:r>
              <a:rPr lang="en-US" sz="1600" b="1" dirty="0">
                <a:solidFill>
                  <a:schemeClr val="accent6">
                    <a:lumMod val="75000"/>
                  </a:schemeClr>
                </a:solidFill>
              </a:rPr>
              <a:t>Futurewei </a:t>
            </a:r>
          </a:p>
          <a:p>
            <a:pPr marL="228600" indent="-228600">
              <a:buFont typeface="+mj-lt"/>
              <a:buAutoNum type="arabicPeriod"/>
            </a:pPr>
            <a:r>
              <a:rPr lang="en-US" sz="1600" b="1" dirty="0">
                <a:solidFill>
                  <a:schemeClr val="accent6">
                    <a:lumMod val="75000"/>
                  </a:schemeClr>
                </a:solidFill>
              </a:rPr>
              <a:t>works with customer to conduct storage specific gap analysis</a:t>
            </a:r>
          </a:p>
          <a:p>
            <a:pPr marL="228600" indent="-228600">
              <a:buFont typeface="+mj-lt"/>
              <a:buAutoNum type="arabicPeriod"/>
            </a:pPr>
            <a:r>
              <a:rPr lang="en-US" sz="1600" b="1" dirty="0">
                <a:solidFill>
                  <a:schemeClr val="accent6">
                    <a:lumMod val="75000"/>
                  </a:schemeClr>
                </a:solidFill>
              </a:rPr>
              <a:t>Recommend appropriate software to facilitate gap analysis.</a:t>
            </a:r>
          </a:p>
        </p:txBody>
      </p:sp>
      <p:sp>
        <p:nvSpPr>
          <p:cNvPr id="6" name="Line Callout 2 5">
            <a:extLst>
              <a:ext uri="{FF2B5EF4-FFF2-40B4-BE49-F238E27FC236}">
                <a16:creationId xmlns:a16="http://schemas.microsoft.com/office/drawing/2014/main" id="{90C498FC-8480-4A4C-A1D6-9DB5F1D9EEE2}"/>
              </a:ext>
            </a:extLst>
          </p:cNvPr>
          <p:cNvSpPr/>
          <p:nvPr/>
        </p:nvSpPr>
        <p:spPr>
          <a:xfrm>
            <a:off x="7740846" y="3752007"/>
            <a:ext cx="4106451" cy="2584497"/>
          </a:xfrm>
          <a:prstGeom prst="borderCallout2">
            <a:avLst>
              <a:gd name="adj1" fmla="val 61302"/>
              <a:gd name="adj2" fmla="val -1713"/>
              <a:gd name="adj3" fmla="val 58433"/>
              <a:gd name="adj4" fmla="val -12454"/>
              <a:gd name="adj5" fmla="val 44795"/>
              <a:gd name="adj6" fmla="val -192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Detailed Implementation Plan and Policies</a:t>
            </a:r>
          </a:p>
          <a:p>
            <a:r>
              <a:rPr lang="en-US" sz="1600" b="1" dirty="0">
                <a:solidFill>
                  <a:schemeClr val="accent6">
                    <a:lumMod val="75000"/>
                  </a:schemeClr>
                </a:solidFill>
              </a:rPr>
              <a:t>Futurewei </a:t>
            </a:r>
          </a:p>
          <a:p>
            <a:pPr marL="228600" indent="-228600">
              <a:buFont typeface="+mj-lt"/>
              <a:buAutoNum type="arabicPeriod"/>
            </a:pPr>
            <a:r>
              <a:rPr lang="en-US" sz="1600" b="1" dirty="0">
                <a:solidFill>
                  <a:schemeClr val="accent6">
                    <a:lumMod val="75000"/>
                  </a:schemeClr>
                </a:solidFill>
              </a:rPr>
              <a:t>Works with customer to recommend appropriate action plan to close GDPR gaps</a:t>
            </a:r>
          </a:p>
          <a:p>
            <a:pPr marL="228600" indent="-228600">
              <a:buFont typeface="+mj-lt"/>
              <a:buAutoNum type="arabicPeriod"/>
            </a:pPr>
            <a:r>
              <a:rPr lang="en-US" sz="1600" b="1" dirty="0">
                <a:solidFill>
                  <a:schemeClr val="accent6">
                    <a:lumMod val="75000"/>
                  </a:schemeClr>
                </a:solidFill>
              </a:rPr>
              <a:t>Works with customer internal IT to devise a storage GDPR compliance architecture &amp; design , makes conscious decisions on storage products and related software purchases.</a:t>
            </a:r>
            <a:endParaRPr lang="en-US" sz="1600" b="1" dirty="0">
              <a:solidFill>
                <a:schemeClr val="tx1"/>
              </a:solidFill>
            </a:endParaRPr>
          </a:p>
        </p:txBody>
      </p:sp>
      <p:sp>
        <p:nvSpPr>
          <p:cNvPr id="16" name="Line Callout 2 15">
            <a:extLst>
              <a:ext uri="{FF2B5EF4-FFF2-40B4-BE49-F238E27FC236}">
                <a16:creationId xmlns:a16="http://schemas.microsoft.com/office/drawing/2014/main" id="{2A6A96C8-7EDA-FD4E-9913-DCEAACADA300}"/>
              </a:ext>
            </a:extLst>
          </p:cNvPr>
          <p:cNvSpPr/>
          <p:nvPr/>
        </p:nvSpPr>
        <p:spPr>
          <a:xfrm>
            <a:off x="558980" y="4152403"/>
            <a:ext cx="4084134" cy="2279632"/>
          </a:xfrm>
          <a:prstGeom prst="borderCallout2">
            <a:avLst>
              <a:gd name="adj1" fmla="val 70045"/>
              <a:gd name="adj2" fmla="val 102084"/>
              <a:gd name="adj3" fmla="val 59734"/>
              <a:gd name="adj4" fmla="val 111605"/>
              <a:gd name="adj5" fmla="val 32021"/>
              <a:gd name="adj6" fmla="val 1162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Processes, Tools and Policies deployed</a:t>
            </a:r>
          </a:p>
          <a:p>
            <a:pPr marL="228600" indent="-228600">
              <a:buFont typeface="+mj-lt"/>
              <a:buAutoNum type="arabicPeriod"/>
            </a:pPr>
            <a:r>
              <a:rPr lang="en-US" sz="1600" b="1" dirty="0">
                <a:solidFill>
                  <a:schemeClr val="accent6">
                    <a:lumMod val="75000"/>
                  </a:schemeClr>
                </a:solidFill>
              </a:rPr>
              <a:t>Works with customer IT team to deploy and transform customer IT storage infrastructure into GDPR compliant data platform.</a:t>
            </a:r>
          </a:p>
          <a:p>
            <a:pPr marL="228600" indent="-228600">
              <a:buFont typeface="+mj-lt"/>
              <a:buAutoNum type="arabicPeriod"/>
            </a:pPr>
            <a:r>
              <a:rPr lang="en-US" sz="1600" b="1" dirty="0">
                <a:solidFill>
                  <a:schemeClr val="accent6">
                    <a:lumMod val="75000"/>
                  </a:schemeClr>
                </a:solidFill>
              </a:rPr>
              <a:t>Deploys monitoring, security audit and assessment tools by leveraging storage vendor GDPR capabilities. </a:t>
            </a:r>
            <a:endParaRPr lang="en-US" sz="1600" b="1" dirty="0">
              <a:solidFill>
                <a:schemeClr val="tx1"/>
              </a:solidFill>
            </a:endParaRPr>
          </a:p>
          <a:p>
            <a:pPr algn="ctr"/>
            <a:endParaRPr lang="en-US" sz="1100" b="1" dirty="0">
              <a:solidFill>
                <a:schemeClr val="tx1"/>
              </a:solidFill>
            </a:endParaRPr>
          </a:p>
        </p:txBody>
      </p:sp>
      <p:sp>
        <p:nvSpPr>
          <p:cNvPr id="17" name="Line Callout 2 16">
            <a:extLst>
              <a:ext uri="{FF2B5EF4-FFF2-40B4-BE49-F238E27FC236}">
                <a16:creationId xmlns:a16="http://schemas.microsoft.com/office/drawing/2014/main" id="{9C237DD5-AEEA-164C-AA5F-15DC6A68425C}"/>
              </a:ext>
            </a:extLst>
          </p:cNvPr>
          <p:cNvSpPr/>
          <p:nvPr/>
        </p:nvSpPr>
        <p:spPr>
          <a:xfrm>
            <a:off x="434434" y="1348445"/>
            <a:ext cx="4016721" cy="2279632"/>
          </a:xfrm>
          <a:prstGeom prst="borderCallout2">
            <a:avLst>
              <a:gd name="adj1" fmla="val 19678"/>
              <a:gd name="adj2" fmla="val 103237"/>
              <a:gd name="adj3" fmla="val 32335"/>
              <a:gd name="adj4" fmla="val 115058"/>
              <a:gd name="adj5" fmla="val 55289"/>
              <a:gd name="adj6" fmla="val 1213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Auditing, Monitoring and Compliance Report generated Policies Enforced</a:t>
            </a:r>
          </a:p>
          <a:p>
            <a:pPr marL="228600" indent="-228600">
              <a:buFont typeface="+mj-lt"/>
              <a:buAutoNum type="arabicPeriod"/>
            </a:pPr>
            <a:r>
              <a:rPr lang="en-US" sz="1600" b="1" dirty="0">
                <a:solidFill>
                  <a:schemeClr val="accent6">
                    <a:lumMod val="75000"/>
                  </a:schemeClr>
                </a:solidFill>
              </a:rPr>
              <a:t>Provides consulting services to facilitate customer IT team to continuously monitor, audit and assess GDPR compliance level of storage infrastructure</a:t>
            </a:r>
          </a:p>
          <a:p>
            <a:pPr marL="228600" indent="-228600">
              <a:buFont typeface="+mj-lt"/>
              <a:buAutoNum type="arabicPeriod"/>
            </a:pPr>
            <a:r>
              <a:rPr lang="en-US" sz="1600" b="1" dirty="0">
                <a:solidFill>
                  <a:schemeClr val="accent6">
                    <a:lumMod val="75000"/>
                  </a:schemeClr>
                </a:solidFill>
              </a:rPr>
              <a:t>Provides recommendations regarding new GDPR law and policy changes.</a:t>
            </a:r>
          </a:p>
          <a:p>
            <a:pPr algn="ctr"/>
            <a:endParaRPr lang="en-US" sz="1100" b="1" dirty="0">
              <a:solidFill>
                <a:schemeClr val="tx1"/>
              </a:solidFill>
            </a:endParaRPr>
          </a:p>
        </p:txBody>
      </p:sp>
    </p:spTree>
    <p:extLst>
      <p:ext uri="{BB962C8B-B14F-4D97-AF65-F5344CB8AC3E}">
        <p14:creationId xmlns:p14="http://schemas.microsoft.com/office/powerpoint/2010/main" val="385640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Rounded Corners 89">
            <a:extLst>
              <a:ext uri="{FF2B5EF4-FFF2-40B4-BE49-F238E27FC236}">
                <a16:creationId xmlns:a16="http://schemas.microsoft.com/office/drawing/2014/main" id="{C69DA157-585F-DA41-B788-CCA461D28016}"/>
              </a:ext>
            </a:extLst>
          </p:cNvPr>
          <p:cNvSpPr/>
          <p:nvPr/>
        </p:nvSpPr>
        <p:spPr>
          <a:xfrm>
            <a:off x="3325992" y="1253539"/>
            <a:ext cx="3270512" cy="476878"/>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 name="Slide Number Placeholder 1">
            <a:extLst>
              <a:ext uri="{FF2B5EF4-FFF2-40B4-BE49-F238E27FC236}">
                <a16:creationId xmlns:a16="http://schemas.microsoft.com/office/drawing/2014/main" id="{CFC001E5-A824-4987-878D-07E8D8D1C084}"/>
              </a:ext>
            </a:extLst>
          </p:cNvPr>
          <p:cNvSpPr>
            <a:spLocks noGrp="1"/>
          </p:cNvSpPr>
          <p:nvPr>
            <p:ph type="sldNum" sz="quarter" idx="12"/>
          </p:nvPr>
        </p:nvSpPr>
        <p:spPr/>
        <p:txBody>
          <a:bodyPr/>
          <a:lstStyle/>
          <a:p>
            <a:fld id="{3B917CB5-27BD-4ECA-9D86-80D4B900A204}" type="slidenum">
              <a:rPr lang="en-US" smtClean="0"/>
              <a:pPr/>
              <a:t>9</a:t>
            </a:fld>
            <a:endParaRPr lang="en-US"/>
          </a:p>
        </p:txBody>
      </p:sp>
      <p:sp>
        <p:nvSpPr>
          <p:cNvPr id="3" name="Footer Placeholder 2">
            <a:extLst>
              <a:ext uri="{FF2B5EF4-FFF2-40B4-BE49-F238E27FC236}">
                <a16:creationId xmlns:a16="http://schemas.microsoft.com/office/drawing/2014/main" id="{49060F8C-FD4E-46DB-967E-33CBF4E7005E}"/>
              </a:ext>
            </a:extLst>
          </p:cNvPr>
          <p:cNvSpPr>
            <a:spLocks noGrp="1"/>
          </p:cNvSpPr>
          <p:nvPr>
            <p:ph type="ftr" sz="quarter" idx="3"/>
          </p:nvPr>
        </p:nvSpPr>
        <p:spPr>
          <a:xfrm>
            <a:off x="4038600" y="6602533"/>
            <a:ext cx="41148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CONFIDENTIAL - Internal Use Only</a:t>
            </a:r>
          </a:p>
        </p:txBody>
      </p:sp>
      <p:sp>
        <p:nvSpPr>
          <p:cNvPr id="4" name="TextBox 3">
            <a:extLst>
              <a:ext uri="{FF2B5EF4-FFF2-40B4-BE49-F238E27FC236}">
                <a16:creationId xmlns:a16="http://schemas.microsoft.com/office/drawing/2014/main" id="{E2F77C13-A624-402A-B8F1-DBCFA62448B4}"/>
              </a:ext>
            </a:extLst>
          </p:cNvPr>
          <p:cNvSpPr txBox="1"/>
          <p:nvPr/>
        </p:nvSpPr>
        <p:spPr>
          <a:xfrm>
            <a:off x="111148" y="276485"/>
            <a:ext cx="10785556" cy="523220"/>
          </a:xfrm>
          <a:prstGeom prst="rect">
            <a:avLst/>
          </a:prstGeom>
          <a:noFill/>
        </p:spPr>
        <p:txBody>
          <a:bodyPr wrap="square" rtlCol="0">
            <a:spAutoFit/>
          </a:bodyPr>
          <a:lstStyle/>
          <a:p>
            <a:r>
              <a:rPr lang="en-US" sz="2800" dirty="0"/>
              <a:t>SAMPLE: GDPR Solution in a Banking System Data Center Environment</a:t>
            </a:r>
          </a:p>
        </p:txBody>
      </p:sp>
      <p:sp>
        <p:nvSpPr>
          <p:cNvPr id="6" name="Rectangle: Rounded Corners 1">
            <a:extLst>
              <a:ext uri="{FF2B5EF4-FFF2-40B4-BE49-F238E27FC236}">
                <a16:creationId xmlns:a16="http://schemas.microsoft.com/office/drawing/2014/main" id="{AC7A9490-AFBF-4E33-98D8-C8B1EE8F2E6F}"/>
              </a:ext>
            </a:extLst>
          </p:cNvPr>
          <p:cNvSpPr/>
          <p:nvPr/>
        </p:nvSpPr>
        <p:spPr>
          <a:xfrm>
            <a:off x="111148" y="935789"/>
            <a:ext cx="11969704" cy="5430974"/>
          </a:xfrm>
          <a:prstGeom prst="roundRect">
            <a:avLst>
              <a:gd name="adj" fmla="val 2665"/>
            </a:avLst>
          </a:prstGeom>
          <a:solidFill>
            <a:srgbClr val="009FC2">
              <a:alpha val="16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7" name="Rectangle: Rounded Corners 55">
            <a:extLst>
              <a:ext uri="{FF2B5EF4-FFF2-40B4-BE49-F238E27FC236}">
                <a16:creationId xmlns:a16="http://schemas.microsoft.com/office/drawing/2014/main" id="{F1E8CCA8-0EE7-4E3A-8726-AA1D753DBFC5}"/>
              </a:ext>
            </a:extLst>
          </p:cNvPr>
          <p:cNvSpPr/>
          <p:nvPr/>
        </p:nvSpPr>
        <p:spPr>
          <a:xfrm>
            <a:off x="1453234" y="2683823"/>
            <a:ext cx="9346471" cy="2386879"/>
          </a:xfrm>
          <a:prstGeom prst="roundRect">
            <a:avLst>
              <a:gd name="adj" fmla="val 10392"/>
            </a:avLst>
          </a:prstGeom>
          <a:solidFill>
            <a:schemeClr val="bg1"/>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 name="TextBox 65">
            <a:extLst>
              <a:ext uri="{FF2B5EF4-FFF2-40B4-BE49-F238E27FC236}">
                <a16:creationId xmlns:a16="http://schemas.microsoft.com/office/drawing/2014/main" id="{56045EDE-AA6E-4DF9-902A-7F5E7B5189A7}"/>
              </a:ext>
            </a:extLst>
          </p:cNvPr>
          <p:cNvSpPr txBox="1"/>
          <p:nvPr/>
        </p:nvSpPr>
        <p:spPr>
          <a:xfrm>
            <a:off x="1564518" y="2691798"/>
            <a:ext cx="1644198" cy="230832"/>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ea typeface="微软雅黑"/>
                <a:cs typeface="Arial" panose="020B0604020202020204" pitchFamily="34" charset="0"/>
              </a:rPr>
              <a:t>Storage GDPR Framework </a:t>
            </a:r>
          </a:p>
        </p:txBody>
      </p:sp>
      <p:sp>
        <p:nvSpPr>
          <p:cNvPr id="16" name="Rectangle: Rounded Corners 66">
            <a:extLst>
              <a:ext uri="{FF2B5EF4-FFF2-40B4-BE49-F238E27FC236}">
                <a16:creationId xmlns:a16="http://schemas.microsoft.com/office/drawing/2014/main" id="{E121A0B6-A8F8-49FE-B5FA-C0A9B4DFC4D5}"/>
              </a:ext>
            </a:extLst>
          </p:cNvPr>
          <p:cNvSpPr/>
          <p:nvPr/>
        </p:nvSpPr>
        <p:spPr>
          <a:xfrm>
            <a:off x="243976" y="1119375"/>
            <a:ext cx="1113705" cy="509189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8" name="TextBox 68">
            <a:extLst>
              <a:ext uri="{FF2B5EF4-FFF2-40B4-BE49-F238E27FC236}">
                <a16:creationId xmlns:a16="http://schemas.microsoft.com/office/drawing/2014/main" id="{D7A834CB-697E-47A4-B56E-362D9F5E2902}"/>
              </a:ext>
            </a:extLst>
          </p:cNvPr>
          <p:cNvSpPr txBox="1"/>
          <p:nvPr/>
        </p:nvSpPr>
        <p:spPr>
          <a:xfrm>
            <a:off x="283624" y="1164815"/>
            <a:ext cx="1006868" cy="486958"/>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cs typeface="Arial" panose="020B0604020202020204" pitchFamily="34" charset="0"/>
              </a:rPr>
              <a:t>Enterprise GDPR</a:t>
            </a:r>
          </a:p>
          <a:p>
            <a:pPr fontAlgn="ctr"/>
            <a:r>
              <a:rPr sz="900" b="1" dirty="0">
                <a:solidFill>
                  <a:prstClr val="black"/>
                </a:solidFill>
                <a:latin typeface="Arial" panose="020B0604020202020204" pitchFamily="34" charset="0"/>
                <a:cs typeface="Arial" panose="020B0604020202020204" pitchFamily="34" charset="0"/>
              </a:rPr>
              <a:t>Framework</a:t>
            </a:r>
            <a:endParaRPr lang="en-US" sz="900" b="1" dirty="0">
              <a:solidFill>
                <a:prstClr val="black"/>
              </a:solidFill>
              <a:latin typeface="Arial" panose="020B0604020202020204" pitchFamily="34" charset="0"/>
              <a:ea typeface="微软雅黑"/>
              <a:cs typeface="Arial" panose="020B0604020202020204" pitchFamily="34" charset="0"/>
            </a:endParaRPr>
          </a:p>
        </p:txBody>
      </p:sp>
      <p:sp>
        <p:nvSpPr>
          <p:cNvPr id="23" name="Rectangle: Rounded Corners 76">
            <a:extLst>
              <a:ext uri="{FF2B5EF4-FFF2-40B4-BE49-F238E27FC236}">
                <a16:creationId xmlns:a16="http://schemas.microsoft.com/office/drawing/2014/main" id="{3F578B02-063C-4CAE-9603-FF99E1D6E8BF}"/>
              </a:ext>
            </a:extLst>
          </p:cNvPr>
          <p:cNvSpPr/>
          <p:nvPr/>
        </p:nvSpPr>
        <p:spPr>
          <a:xfrm>
            <a:off x="321303" y="4734783"/>
            <a:ext cx="929040" cy="53586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Response</a:t>
            </a:r>
          </a:p>
        </p:txBody>
      </p:sp>
      <p:sp>
        <p:nvSpPr>
          <p:cNvPr id="30" name="TextBox 83">
            <a:extLst>
              <a:ext uri="{FF2B5EF4-FFF2-40B4-BE49-F238E27FC236}">
                <a16:creationId xmlns:a16="http://schemas.microsoft.com/office/drawing/2014/main" id="{DC9BE57A-F373-45C7-BD91-5DE3FC82F701}"/>
              </a:ext>
            </a:extLst>
          </p:cNvPr>
          <p:cNvSpPr txBox="1"/>
          <p:nvPr/>
        </p:nvSpPr>
        <p:spPr>
          <a:xfrm>
            <a:off x="2561206" y="1176576"/>
            <a:ext cx="1005403" cy="230832"/>
          </a:xfrm>
          <a:prstGeom prst="rect">
            <a:avLst/>
          </a:prstGeom>
          <a:noFill/>
        </p:spPr>
        <p:txBody>
          <a:bodyPr wrap="square" rtlCol="0">
            <a:noAutofit/>
          </a:bodyPr>
          <a:lstStyle/>
          <a:p>
            <a:pPr fontAlgn="ct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65" name="Rectangle: Rounded Corners 55">
            <a:extLst>
              <a:ext uri="{FF2B5EF4-FFF2-40B4-BE49-F238E27FC236}">
                <a16:creationId xmlns:a16="http://schemas.microsoft.com/office/drawing/2014/main" id="{6E3EC932-A0F3-47CC-8629-CF3B86DBD934}"/>
              </a:ext>
            </a:extLst>
          </p:cNvPr>
          <p:cNvSpPr/>
          <p:nvPr/>
        </p:nvSpPr>
        <p:spPr>
          <a:xfrm>
            <a:off x="1477912" y="5149080"/>
            <a:ext cx="5571879" cy="1027636"/>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6" name="Rectangle: Rounded Corners 57">
            <a:extLst>
              <a:ext uri="{FF2B5EF4-FFF2-40B4-BE49-F238E27FC236}">
                <a16:creationId xmlns:a16="http://schemas.microsoft.com/office/drawing/2014/main" id="{CA457F0E-4007-4A8C-8D5C-CE257C3E2EA3}"/>
              </a:ext>
            </a:extLst>
          </p:cNvPr>
          <p:cNvSpPr/>
          <p:nvPr/>
        </p:nvSpPr>
        <p:spPr>
          <a:xfrm>
            <a:off x="3499256" y="5852124"/>
            <a:ext cx="1419683" cy="219836"/>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Primary Storage</a:t>
            </a:r>
            <a:endParaRPr sz="1200" dirty="0">
              <a:solidFill>
                <a:prstClr val="black"/>
              </a:solidFill>
              <a:latin typeface="Arial" panose="020B0604020202020204" pitchFamily="34" charset="0"/>
              <a:cs typeface="Arial" panose="020B0604020202020204" pitchFamily="34" charset="0"/>
            </a:endParaRPr>
          </a:p>
        </p:txBody>
      </p:sp>
      <p:sp>
        <p:nvSpPr>
          <p:cNvPr id="67" name="TextBox 65">
            <a:extLst>
              <a:ext uri="{FF2B5EF4-FFF2-40B4-BE49-F238E27FC236}">
                <a16:creationId xmlns:a16="http://schemas.microsoft.com/office/drawing/2014/main" id="{80530AD1-F5E9-4405-9AC4-305AD90498D9}"/>
              </a:ext>
            </a:extLst>
          </p:cNvPr>
          <p:cNvSpPr txBox="1"/>
          <p:nvPr/>
        </p:nvSpPr>
        <p:spPr>
          <a:xfrm>
            <a:off x="1449863" y="5277213"/>
            <a:ext cx="1414206" cy="230832"/>
          </a:xfrm>
          <a:prstGeom prst="rect">
            <a:avLst/>
          </a:prstGeom>
          <a:noFill/>
        </p:spPr>
        <p:txBody>
          <a:bodyPr wrap="square" rtlCol="0" anchor="t">
            <a:noAutofit/>
          </a:bodyPr>
          <a:lstStyle/>
          <a:p>
            <a:pPr fontAlgn="ctr"/>
            <a:r>
              <a:rPr lang="en-US" sz="900" b="1" dirty="0">
                <a:latin typeface="Arial"/>
                <a:cs typeface="Arial"/>
              </a:rPr>
              <a:t>Storage Platforms</a:t>
            </a:r>
            <a:endParaRPr lang="en-US" sz="900" b="1" dirty="0">
              <a:latin typeface="Arial"/>
              <a:ea typeface="微软雅黑"/>
              <a:cs typeface="Arial"/>
            </a:endParaRPr>
          </a:p>
        </p:txBody>
      </p:sp>
      <p:sp>
        <p:nvSpPr>
          <p:cNvPr id="68" name="Rectangle: Rounded Corners 125">
            <a:extLst>
              <a:ext uri="{FF2B5EF4-FFF2-40B4-BE49-F238E27FC236}">
                <a16:creationId xmlns:a16="http://schemas.microsoft.com/office/drawing/2014/main" id="{82399016-012D-4E42-ADF6-9D0D1A2767F3}"/>
              </a:ext>
            </a:extLst>
          </p:cNvPr>
          <p:cNvSpPr/>
          <p:nvPr/>
        </p:nvSpPr>
        <p:spPr>
          <a:xfrm>
            <a:off x="2578897" y="5269828"/>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Block</a:t>
            </a:r>
            <a:endParaRPr sz="1000" dirty="0">
              <a:solidFill>
                <a:prstClr val="black"/>
              </a:solidFill>
              <a:latin typeface="Arial" panose="020B0604020202020204" pitchFamily="34" charset="0"/>
              <a:cs typeface="Arial" panose="020B0604020202020204" pitchFamily="34" charset="0"/>
            </a:endParaRPr>
          </a:p>
        </p:txBody>
      </p:sp>
      <p:sp>
        <p:nvSpPr>
          <p:cNvPr id="69" name="Rectangle: Rounded Corners 126">
            <a:extLst>
              <a:ext uri="{FF2B5EF4-FFF2-40B4-BE49-F238E27FC236}">
                <a16:creationId xmlns:a16="http://schemas.microsoft.com/office/drawing/2014/main" id="{30D1F5E7-9E78-4313-A014-CA9D2620DD68}"/>
              </a:ext>
            </a:extLst>
          </p:cNvPr>
          <p:cNvSpPr/>
          <p:nvPr/>
        </p:nvSpPr>
        <p:spPr>
          <a:xfrm>
            <a:off x="3298977" y="5262425"/>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sz="1000">
                <a:solidFill>
                  <a:prstClr val="black"/>
                </a:solidFill>
                <a:latin typeface="Arial" panose="020B0604020202020204" pitchFamily="34" charset="0"/>
                <a:cs typeface="Arial" panose="020B0604020202020204" pitchFamily="34" charset="0"/>
              </a:rPr>
              <a:t>File</a:t>
            </a:r>
          </a:p>
        </p:txBody>
      </p:sp>
      <p:sp>
        <p:nvSpPr>
          <p:cNvPr id="70" name="Rectangle: Rounded Corners 127">
            <a:extLst>
              <a:ext uri="{FF2B5EF4-FFF2-40B4-BE49-F238E27FC236}">
                <a16:creationId xmlns:a16="http://schemas.microsoft.com/office/drawing/2014/main" id="{5B3AB2AE-2F95-46D0-8B54-DD3CF74A039E}"/>
              </a:ext>
            </a:extLst>
          </p:cNvPr>
          <p:cNvSpPr/>
          <p:nvPr/>
        </p:nvSpPr>
        <p:spPr>
          <a:xfrm>
            <a:off x="4019057" y="5262425"/>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Object</a:t>
            </a:r>
            <a:endParaRPr sz="1000">
              <a:solidFill>
                <a:prstClr val="black"/>
              </a:solidFill>
              <a:latin typeface="Arial" panose="020B0604020202020204" pitchFamily="34" charset="0"/>
              <a:cs typeface="Arial" panose="020B0604020202020204" pitchFamily="34" charset="0"/>
            </a:endParaRPr>
          </a:p>
        </p:txBody>
      </p:sp>
      <p:sp>
        <p:nvSpPr>
          <p:cNvPr id="72" name="Rectangle: Rounded Corners 57">
            <a:extLst>
              <a:ext uri="{FF2B5EF4-FFF2-40B4-BE49-F238E27FC236}">
                <a16:creationId xmlns:a16="http://schemas.microsoft.com/office/drawing/2014/main" id="{3C9E2B80-9F74-43D2-85A2-BAB952D22FB5}"/>
              </a:ext>
            </a:extLst>
          </p:cNvPr>
          <p:cNvSpPr/>
          <p:nvPr/>
        </p:nvSpPr>
        <p:spPr>
          <a:xfrm>
            <a:off x="5204594" y="5840102"/>
            <a:ext cx="1671964" cy="254813"/>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Distributed Storage</a:t>
            </a:r>
            <a:endParaRPr sz="1200" dirty="0">
              <a:solidFill>
                <a:prstClr val="black"/>
              </a:solidFill>
              <a:latin typeface="Arial" panose="020B0604020202020204" pitchFamily="34" charset="0"/>
              <a:cs typeface="Arial" panose="020B0604020202020204" pitchFamily="34" charset="0"/>
            </a:endParaRPr>
          </a:p>
        </p:txBody>
      </p:sp>
      <p:sp>
        <p:nvSpPr>
          <p:cNvPr id="74" name="Rectangle: Rounded Corners 127">
            <a:extLst>
              <a:ext uri="{FF2B5EF4-FFF2-40B4-BE49-F238E27FC236}">
                <a16:creationId xmlns:a16="http://schemas.microsoft.com/office/drawing/2014/main" id="{0F12780B-E9B8-49F6-822F-C8D60546DBA5}"/>
              </a:ext>
            </a:extLst>
          </p:cNvPr>
          <p:cNvSpPr/>
          <p:nvPr/>
        </p:nvSpPr>
        <p:spPr>
          <a:xfrm>
            <a:off x="4766889" y="5259296"/>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HDFS</a:t>
            </a:r>
            <a:endParaRPr sz="1000">
              <a:solidFill>
                <a:prstClr val="black"/>
              </a:solidFill>
              <a:latin typeface="Arial" panose="020B0604020202020204" pitchFamily="34" charset="0"/>
              <a:cs typeface="Arial" panose="020B0604020202020204" pitchFamily="34" charset="0"/>
            </a:endParaRPr>
          </a:p>
        </p:txBody>
      </p:sp>
      <p:sp>
        <p:nvSpPr>
          <p:cNvPr id="76" name="Rectangle: Rounded Corners 127">
            <a:extLst>
              <a:ext uri="{FF2B5EF4-FFF2-40B4-BE49-F238E27FC236}">
                <a16:creationId xmlns:a16="http://schemas.microsoft.com/office/drawing/2014/main" id="{4C10DA4F-279B-44C1-99EF-360C4266F01A}"/>
              </a:ext>
            </a:extLst>
          </p:cNvPr>
          <p:cNvSpPr/>
          <p:nvPr/>
        </p:nvSpPr>
        <p:spPr>
          <a:xfrm>
            <a:off x="2603874" y="5566212"/>
            <a:ext cx="1347746" cy="184607"/>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Replication</a:t>
            </a:r>
            <a:endParaRPr sz="1000">
              <a:solidFill>
                <a:prstClr val="black"/>
              </a:solidFill>
              <a:latin typeface="Arial" panose="020B0604020202020204" pitchFamily="34" charset="0"/>
              <a:cs typeface="Arial" panose="020B0604020202020204" pitchFamily="34" charset="0"/>
            </a:endParaRPr>
          </a:p>
        </p:txBody>
      </p:sp>
      <p:sp>
        <p:nvSpPr>
          <p:cNvPr id="78" name="Rectangle: Rounded Corners 127">
            <a:extLst>
              <a:ext uri="{FF2B5EF4-FFF2-40B4-BE49-F238E27FC236}">
                <a16:creationId xmlns:a16="http://schemas.microsoft.com/office/drawing/2014/main" id="{43B7E40D-9C37-4809-8AE3-C4C77263A387}"/>
              </a:ext>
            </a:extLst>
          </p:cNvPr>
          <p:cNvSpPr/>
          <p:nvPr/>
        </p:nvSpPr>
        <p:spPr>
          <a:xfrm>
            <a:off x="4075611" y="5563368"/>
            <a:ext cx="831426" cy="184607"/>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Snapshot</a:t>
            </a:r>
            <a:endParaRPr sz="1000">
              <a:solidFill>
                <a:prstClr val="black"/>
              </a:solidFill>
              <a:latin typeface="Arial" panose="020B0604020202020204" pitchFamily="34" charset="0"/>
              <a:cs typeface="Arial" panose="020B0604020202020204" pitchFamily="34" charset="0"/>
            </a:endParaRPr>
          </a:p>
        </p:txBody>
      </p:sp>
      <p:sp>
        <p:nvSpPr>
          <p:cNvPr id="79" name="Rectangle: Rounded Corners 127">
            <a:extLst>
              <a:ext uri="{FF2B5EF4-FFF2-40B4-BE49-F238E27FC236}">
                <a16:creationId xmlns:a16="http://schemas.microsoft.com/office/drawing/2014/main" id="{CAC7F24A-337C-49DE-8F5A-FDFB5857368D}"/>
              </a:ext>
            </a:extLst>
          </p:cNvPr>
          <p:cNvSpPr/>
          <p:nvPr/>
        </p:nvSpPr>
        <p:spPr>
          <a:xfrm>
            <a:off x="5010838" y="5569646"/>
            <a:ext cx="1182811" cy="181174"/>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algn="ctr" fontAlgn="ctr">
              <a:defRPr/>
            </a:pPr>
            <a:r>
              <a:rPr lang="en-US" sz="1000">
                <a:latin typeface="Arial"/>
                <a:cs typeface="Arial"/>
              </a:rPr>
              <a:t>Archiving &amp; Backup</a:t>
            </a:r>
          </a:p>
        </p:txBody>
      </p:sp>
      <p:sp>
        <p:nvSpPr>
          <p:cNvPr id="86" name="Rectangle: Rounded Corners 89">
            <a:extLst>
              <a:ext uri="{FF2B5EF4-FFF2-40B4-BE49-F238E27FC236}">
                <a16:creationId xmlns:a16="http://schemas.microsoft.com/office/drawing/2014/main" id="{E2EADCCB-38BC-462D-AE5F-7D8DBE17BC22}"/>
              </a:ext>
            </a:extLst>
          </p:cNvPr>
          <p:cNvSpPr/>
          <p:nvPr/>
        </p:nvSpPr>
        <p:spPr>
          <a:xfrm>
            <a:off x="1627492" y="2919694"/>
            <a:ext cx="1805562" cy="2034100"/>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97" name="Rectangle: Rounded Corners 89">
            <a:extLst>
              <a:ext uri="{FF2B5EF4-FFF2-40B4-BE49-F238E27FC236}">
                <a16:creationId xmlns:a16="http://schemas.microsoft.com/office/drawing/2014/main" id="{58FFFED6-2FEE-46A2-A94D-77C9F8EDED17}"/>
              </a:ext>
            </a:extLst>
          </p:cNvPr>
          <p:cNvSpPr/>
          <p:nvPr/>
        </p:nvSpPr>
        <p:spPr>
          <a:xfrm>
            <a:off x="8962706" y="2873018"/>
            <a:ext cx="1644199" cy="1522350"/>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85" name="Rectangle: Rounded Corners 125">
            <a:extLst>
              <a:ext uri="{FF2B5EF4-FFF2-40B4-BE49-F238E27FC236}">
                <a16:creationId xmlns:a16="http://schemas.microsoft.com/office/drawing/2014/main" id="{08EB8DB4-CBEF-4D13-9C7B-A46CE9BC9BEA}"/>
              </a:ext>
            </a:extLst>
          </p:cNvPr>
          <p:cNvSpPr/>
          <p:nvPr/>
        </p:nvSpPr>
        <p:spPr>
          <a:xfrm>
            <a:off x="9026105" y="3158947"/>
            <a:ext cx="1505187"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Customer Key Encryption</a:t>
            </a:r>
            <a:endParaRPr sz="1000">
              <a:latin typeface="Arial" panose="020B0604020202020204" pitchFamily="34" charset="0"/>
              <a:cs typeface="Arial" panose="020B0604020202020204" pitchFamily="34" charset="0"/>
            </a:endParaRPr>
          </a:p>
        </p:txBody>
      </p:sp>
      <p:sp>
        <p:nvSpPr>
          <p:cNvPr id="98" name="Rectangle: Rounded Corners 94">
            <a:extLst>
              <a:ext uri="{FF2B5EF4-FFF2-40B4-BE49-F238E27FC236}">
                <a16:creationId xmlns:a16="http://schemas.microsoft.com/office/drawing/2014/main" id="{C205F6EC-1548-4E14-A758-E703A11F792C}"/>
              </a:ext>
            </a:extLst>
          </p:cNvPr>
          <p:cNvSpPr/>
          <p:nvPr/>
        </p:nvSpPr>
        <p:spPr>
          <a:xfrm>
            <a:off x="9055070" y="3635761"/>
            <a:ext cx="579017" cy="21020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KMIP</a:t>
            </a:r>
          </a:p>
        </p:txBody>
      </p:sp>
      <p:sp>
        <p:nvSpPr>
          <p:cNvPr id="99" name="Rectangle: Rounded Corners 94">
            <a:extLst>
              <a:ext uri="{FF2B5EF4-FFF2-40B4-BE49-F238E27FC236}">
                <a16:creationId xmlns:a16="http://schemas.microsoft.com/office/drawing/2014/main" id="{8E9E83F4-4767-451C-B8B0-A2DAFFC053E6}"/>
              </a:ext>
            </a:extLst>
          </p:cNvPr>
          <p:cNvSpPr/>
          <p:nvPr/>
        </p:nvSpPr>
        <p:spPr>
          <a:xfrm>
            <a:off x="9875088" y="3659623"/>
            <a:ext cx="711896" cy="37482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kern="0">
                <a:latin typeface="Arial" panose="020B0604020202020204" pitchFamily="34" charset="0"/>
                <a:ea typeface="微软雅黑"/>
                <a:cs typeface="Arial" panose="020B0604020202020204" pitchFamily="34" charset="0"/>
              </a:rPr>
              <a:t>Data in Flight Encryption</a:t>
            </a:r>
            <a:endPar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endParaRPr>
          </a:p>
        </p:txBody>
      </p:sp>
      <p:sp>
        <p:nvSpPr>
          <p:cNvPr id="100" name="TextBox 95">
            <a:extLst>
              <a:ext uri="{FF2B5EF4-FFF2-40B4-BE49-F238E27FC236}">
                <a16:creationId xmlns:a16="http://schemas.microsoft.com/office/drawing/2014/main" id="{06B07C39-A1F7-4762-A475-94D0CA9ABB52}"/>
              </a:ext>
            </a:extLst>
          </p:cNvPr>
          <p:cNvSpPr txBox="1"/>
          <p:nvPr/>
        </p:nvSpPr>
        <p:spPr>
          <a:xfrm>
            <a:off x="9350718" y="2900591"/>
            <a:ext cx="836564" cy="230832"/>
          </a:xfrm>
          <a:prstGeom prst="rect">
            <a:avLst/>
          </a:prstGeom>
          <a:noFill/>
        </p:spPr>
        <p:txBody>
          <a:bodyPr wrap="square" rtlCol="0">
            <a:noAutofit/>
          </a:bodyPr>
          <a:lstStyle/>
          <a:p>
            <a:pPr algn="ctr" fontAlgn="ctr"/>
            <a:r>
              <a:rPr lang="en-US" sz="900" b="1">
                <a:solidFill>
                  <a:prstClr val="black"/>
                </a:solidFill>
                <a:latin typeface="Arial" panose="020B0604020202020204" pitchFamily="34" charset="0"/>
                <a:ea typeface="微软雅黑"/>
                <a:cs typeface="Arial" panose="020B0604020202020204" pitchFamily="34" charset="0"/>
              </a:rPr>
              <a:t>Encryption</a:t>
            </a:r>
          </a:p>
        </p:txBody>
      </p:sp>
      <p:sp>
        <p:nvSpPr>
          <p:cNvPr id="81" name="Rectangle: Rounded Corners 125">
            <a:extLst>
              <a:ext uri="{FF2B5EF4-FFF2-40B4-BE49-F238E27FC236}">
                <a16:creationId xmlns:a16="http://schemas.microsoft.com/office/drawing/2014/main" id="{4433F642-9D94-4E31-887B-F92CF04C1C8E}"/>
              </a:ext>
            </a:extLst>
          </p:cNvPr>
          <p:cNvSpPr/>
          <p:nvPr/>
        </p:nvSpPr>
        <p:spPr>
          <a:xfrm>
            <a:off x="9026105" y="3402814"/>
            <a:ext cx="919951"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Timely deletion</a:t>
            </a:r>
            <a:endParaRPr sz="1000">
              <a:latin typeface="Arial" panose="020B0604020202020204" pitchFamily="34" charset="0"/>
              <a:cs typeface="Arial" panose="020B0604020202020204" pitchFamily="34" charset="0"/>
            </a:endParaRPr>
          </a:p>
        </p:txBody>
      </p:sp>
      <p:sp>
        <p:nvSpPr>
          <p:cNvPr id="101" name="Rectangle: Rounded Corners 89">
            <a:extLst>
              <a:ext uri="{FF2B5EF4-FFF2-40B4-BE49-F238E27FC236}">
                <a16:creationId xmlns:a16="http://schemas.microsoft.com/office/drawing/2014/main" id="{DFFA49BF-E02F-42E4-835F-5A38F6BF6270}"/>
              </a:ext>
            </a:extLst>
          </p:cNvPr>
          <p:cNvSpPr/>
          <p:nvPr/>
        </p:nvSpPr>
        <p:spPr>
          <a:xfrm>
            <a:off x="6173129" y="2898391"/>
            <a:ext cx="2559377" cy="1423394"/>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a:cs typeface="Arial" panose="020B0604020202020204" pitchFamily="34" charset="0"/>
            </a:endParaRPr>
          </a:p>
        </p:txBody>
      </p:sp>
      <p:sp>
        <p:nvSpPr>
          <p:cNvPr id="102" name="TextBox 95">
            <a:extLst>
              <a:ext uri="{FF2B5EF4-FFF2-40B4-BE49-F238E27FC236}">
                <a16:creationId xmlns:a16="http://schemas.microsoft.com/office/drawing/2014/main" id="{B0683A80-404D-4FC1-B78B-2E9038FE8E80}"/>
              </a:ext>
            </a:extLst>
          </p:cNvPr>
          <p:cNvSpPr txBox="1"/>
          <p:nvPr/>
        </p:nvSpPr>
        <p:spPr>
          <a:xfrm>
            <a:off x="7462988" y="2935768"/>
            <a:ext cx="1092669" cy="230832"/>
          </a:xfrm>
          <a:prstGeom prst="rect">
            <a:avLst/>
          </a:prstGeom>
          <a:noFill/>
        </p:spPr>
        <p:txBody>
          <a:bodyPr wrap="square" rtlCol="0">
            <a:noAutofit/>
          </a:bodyPr>
          <a:lstStyle/>
          <a:p>
            <a:pPr algn="ctr" fontAlgn="ctr"/>
            <a:r>
              <a:rPr lang="en-US" sz="900" b="1" dirty="0">
                <a:solidFill>
                  <a:prstClr val="black"/>
                </a:solidFill>
                <a:latin typeface="Arial" panose="020B0604020202020204" pitchFamily="34" charset="0"/>
                <a:ea typeface="微软雅黑"/>
                <a:cs typeface="Arial" panose="020B0604020202020204" pitchFamily="34" charset="0"/>
              </a:rPr>
              <a:t>Access control</a:t>
            </a:r>
          </a:p>
        </p:txBody>
      </p:sp>
      <p:sp>
        <p:nvSpPr>
          <p:cNvPr id="104" name="Rectangle: Rounded Corners 125">
            <a:extLst>
              <a:ext uri="{FF2B5EF4-FFF2-40B4-BE49-F238E27FC236}">
                <a16:creationId xmlns:a16="http://schemas.microsoft.com/office/drawing/2014/main" id="{5492021E-5089-43D1-B927-286189363207}"/>
              </a:ext>
            </a:extLst>
          </p:cNvPr>
          <p:cNvSpPr/>
          <p:nvPr/>
        </p:nvSpPr>
        <p:spPr>
          <a:xfrm>
            <a:off x="7500776" y="3164985"/>
            <a:ext cx="550064" cy="264274"/>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WORM </a:t>
            </a:r>
            <a:endParaRPr sz="1000">
              <a:latin typeface="Arial" panose="020B0604020202020204" pitchFamily="34" charset="0"/>
              <a:cs typeface="Arial" panose="020B0604020202020204" pitchFamily="34" charset="0"/>
            </a:endParaRPr>
          </a:p>
        </p:txBody>
      </p:sp>
      <p:sp>
        <p:nvSpPr>
          <p:cNvPr id="107" name="TextBox 95">
            <a:extLst>
              <a:ext uri="{FF2B5EF4-FFF2-40B4-BE49-F238E27FC236}">
                <a16:creationId xmlns:a16="http://schemas.microsoft.com/office/drawing/2014/main" id="{DC744F0B-CC0E-439E-9C68-64C2ABC5AC2E}"/>
              </a:ext>
            </a:extLst>
          </p:cNvPr>
          <p:cNvSpPr txBox="1"/>
          <p:nvPr/>
        </p:nvSpPr>
        <p:spPr>
          <a:xfrm>
            <a:off x="1486211" y="2914800"/>
            <a:ext cx="2037959" cy="173178"/>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Metadata </a:t>
            </a:r>
            <a:r>
              <a:rPr lang="en-US" altLang="zh-CN" sz="900">
                <a:solidFill>
                  <a:prstClr val="black"/>
                </a:solidFill>
                <a:latin typeface="Arial" panose="020B0604020202020204" pitchFamily="34" charset="0"/>
                <a:ea typeface="微软雅黑"/>
                <a:cs typeface="Arial" panose="020B0604020202020204" pitchFamily="34" charset="0"/>
              </a:rPr>
              <a:t>&amp;</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data</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governance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14" name="Rectangle: Rounded Corners 76">
            <a:extLst>
              <a:ext uri="{FF2B5EF4-FFF2-40B4-BE49-F238E27FC236}">
                <a16:creationId xmlns:a16="http://schemas.microsoft.com/office/drawing/2014/main" id="{9ECB6864-09DA-415E-AC8C-824F082A5D35}"/>
              </a:ext>
            </a:extLst>
          </p:cNvPr>
          <p:cNvSpPr/>
          <p:nvPr/>
        </p:nvSpPr>
        <p:spPr>
          <a:xfrm>
            <a:off x="339529" y="1902172"/>
            <a:ext cx="929039" cy="452030"/>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Data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Governance</a:t>
            </a:r>
            <a:endParaRPr sz="1000" dirty="0">
              <a:solidFill>
                <a:prstClr val="black"/>
              </a:solidFill>
              <a:latin typeface="Arial" panose="020B0604020202020204" pitchFamily="34" charset="0"/>
              <a:cs typeface="Arial" panose="020B0604020202020204" pitchFamily="34" charset="0"/>
            </a:endParaRPr>
          </a:p>
        </p:txBody>
      </p:sp>
      <p:sp>
        <p:nvSpPr>
          <p:cNvPr id="115" name="Rectangle: Rounded Corners 89">
            <a:extLst>
              <a:ext uri="{FF2B5EF4-FFF2-40B4-BE49-F238E27FC236}">
                <a16:creationId xmlns:a16="http://schemas.microsoft.com/office/drawing/2014/main" id="{EA470AFD-718E-C44F-BA9B-BE45824CBC2D}"/>
              </a:ext>
            </a:extLst>
          </p:cNvPr>
          <p:cNvSpPr/>
          <p:nvPr/>
        </p:nvSpPr>
        <p:spPr>
          <a:xfrm>
            <a:off x="3574335" y="2924868"/>
            <a:ext cx="2490918" cy="1391741"/>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16" name="TextBox 95">
            <a:extLst>
              <a:ext uri="{FF2B5EF4-FFF2-40B4-BE49-F238E27FC236}">
                <a16:creationId xmlns:a16="http://schemas.microsoft.com/office/drawing/2014/main" id="{C0EA344D-4D2E-F948-B77E-285AE1C40C93}"/>
              </a:ext>
            </a:extLst>
          </p:cNvPr>
          <p:cNvSpPr txBox="1"/>
          <p:nvPr/>
        </p:nvSpPr>
        <p:spPr>
          <a:xfrm>
            <a:off x="3701020" y="2956676"/>
            <a:ext cx="2357009" cy="208309"/>
          </a:xfrm>
          <a:prstGeom prst="rect">
            <a:avLst/>
          </a:prstGeom>
          <a:noFill/>
        </p:spPr>
        <p:txBody>
          <a:bodyPr wrap="square" rtlCol="0">
            <a:noAutofit/>
          </a:bodyPr>
          <a:lstStyle/>
          <a:p>
            <a:pPr algn="ctr" fontAlgn="ctr"/>
            <a:r>
              <a:rPr lang="en-US" sz="900" b="1">
                <a:solidFill>
                  <a:prstClr val="black"/>
                </a:solidFill>
                <a:latin typeface="Arial" panose="020B0604020202020204" pitchFamily="34" charset="0"/>
                <a:ea typeface="微软雅黑"/>
                <a:cs typeface="Arial" panose="020B0604020202020204" pitchFamily="34" charset="0"/>
              </a:rPr>
              <a:t>Monitoring, Auditing &amp; Reporting</a:t>
            </a:r>
          </a:p>
        </p:txBody>
      </p:sp>
      <p:sp>
        <p:nvSpPr>
          <p:cNvPr id="124" name="Rectangle: Rounded Corners 76">
            <a:extLst>
              <a:ext uri="{FF2B5EF4-FFF2-40B4-BE49-F238E27FC236}">
                <a16:creationId xmlns:a16="http://schemas.microsoft.com/office/drawing/2014/main" id="{304EC18A-5178-564E-9081-B6475D76CC9A}"/>
              </a:ext>
            </a:extLst>
          </p:cNvPr>
          <p:cNvSpPr/>
          <p:nvPr/>
        </p:nvSpPr>
        <p:spPr>
          <a:xfrm>
            <a:off x="332291" y="3766153"/>
            <a:ext cx="929040"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Risk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Assessment</a:t>
            </a:r>
            <a:endParaRPr sz="1000">
              <a:solidFill>
                <a:prstClr val="black"/>
              </a:solidFill>
              <a:latin typeface="Arial" panose="020B0604020202020204" pitchFamily="34" charset="0"/>
              <a:cs typeface="Arial" panose="020B0604020202020204" pitchFamily="34" charset="0"/>
            </a:endParaRPr>
          </a:p>
        </p:txBody>
      </p:sp>
      <p:sp>
        <p:nvSpPr>
          <p:cNvPr id="125" name="Rectangle: Rounded Corners 76">
            <a:extLst>
              <a:ext uri="{FF2B5EF4-FFF2-40B4-BE49-F238E27FC236}">
                <a16:creationId xmlns:a16="http://schemas.microsoft.com/office/drawing/2014/main" id="{ABF7B17D-9951-5744-92ED-2AB9453401EB}"/>
              </a:ext>
            </a:extLst>
          </p:cNvPr>
          <p:cNvSpPr/>
          <p:nvPr/>
        </p:nvSpPr>
        <p:spPr>
          <a:xfrm>
            <a:off x="308319" y="2835827"/>
            <a:ext cx="982173" cy="48695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Compliance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Management</a:t>
            </a:r>
            <a:endParaRPr sz="1000">
              <a:solidFill>
                <a:prstClr val="black"/>
              </a:solidFill>
              <a:latin typeface="Arial" panose="020B0604020202020204" pitchFamily="34" charset="0"/>
              <a:cs typeface="Arial" panose="020B0604020202020204" pitchFamily="34" charset="0"/>
            </a:endParaRPr>
          </a:p>
        </p:txBody>
      </p:sp>
      <p:sp>
        <p:nvSpPr>
          <p:cNvPr id="137" name="Rectangle: Rounded Corners 94">
            <a:extLst>
              <a:ext uri="{FF2B5EF4-FFF2-40B4-BE49-F238E27FC236}">
                <a16:creationId xmlns:a16="http://schemas.microsoft.com/office/drawing/2014/main" id="{3E53307D-158F-B843-96A5-C72CC4BE4D1E}"/>
              </a:ext>
            </a:extLst>
          </p:cNvPr>
          <p:cNvSpPr/>
          <p:nvPr/>
        </p:nvSpPr>
        <p:spPr>
          <a:xfrm>
            <a:off x="9042815" y="3898566"/>
            <a:ext cx="579017" cy="21020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SED</a:t>
            </a:r>
          </a:p>
        </p:txBody>
      </p:sp>
      <p:sp>
        <p:nvSpPr>
          <p:cNvPr id="140" name="Rectangle: Rounded Corners 55">
            <a:extLst>
              <a:ext uri="{FF2B5EF4-FFF2-40B4-BE49-F238E27FC236}">
                <a16:creationId xmlns:a16="http://schemas.microsoft.com/office/drawing/2014/main" id="{06A2620C-F3FE-2547-83A3-48977DE6B264}"/>
              </a:ext>
            </a:extLst>
          </p:cNvPr>
          <p:cNvSpPr/>
          <p:nvPr/>
        </p:nvSpPr>
        <p:spPr>
          <a:xfrm>
            <a:off x="7252867" y="5158466"/>
            <a:ext cx="3154442" cy="102558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fontAlgn="ctr"/>
            <a:endParaRPr lang="en-US" sz="1200">
              <a:latin typeface="Arial"/>
              <a:ea typeface="微软雅黑"/>
              <a:cs typeface="Arial"/>
            </a:endParaRPr>
          </a:p>
        </p:txBody>
      </p:sp>
      <p:sp>
        <p:nvSpPr>
          <p:cNvPr id="141" name="Rectangle: Rounded Corners 57">
            <a:extLst>
              <a:ext uri="{FF2B5EF4-FFF2-40B4-BE49-F238E27FC236}">
                <a16:creationId xmlns:a16="http://schemas.microsoft.com/office/drawing/2014/main" id="{69160953-4D39-E14F-B870-9C48BA0EB516}"/>
              </a:ext>
            </a:extLst>
          </p:cNvPr>
          <p:cNvSpPr/>
          <p:nvPr/>
        </p:nvSpPr>
        <p:spPr>
          <a:xfrm>
            <a:off x="7351631" y="5816676"/>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AWS</a:t>
            </a:r>
            <a:endParaRPr sz="1200">
              <a:solidFill>
                <a:prstClr val="black"/>
              </a:solidFill>
              <a:latin typeface="Arial" panose="020B0604020202020204" pitchFamily="34" charset="0"/>
              <a:cs typeface="Arial" panose="020B0604020202020204" pitchFamily="34" charset="0"/>
            </a:endParaRPr>
          </a:p>
        </p:txBody>
      </p:sp>
      <p:sp>
        <p:nvSpPr>
          <p:cNvPr id="142" name="TextBox 65">
            <a:extLst>
              <a:ext uri="{FF2B5EF4-FFF2-40B4-BE49-F238E27FC236}">
                <a16:creationId xmlns:a16="http://schemas.microsoft.com/office/drawing/2014/main" id="{E3456DA6-6BFF-B24C-9F21-DB1D73E9365F}"/>
              </a:ext>
            </a:extLst>
          </p:cNvPr>
          <p:cNvSpPr txBox="1"/>
          <p:nvPr/>
        </p:nvSpPr>
        <p:spPr>
          <a:xfrm>
            <a:off x="7345888" y="5171752"/>
            <a:ext cx="1701537" cy="171140"/>
          </a:xfrm>
          <a:prstGeom prst="rect">
            <a:avLst/>
          </a:prstGeom>
          <a:noFill/>
        </p:spPr>
        <p:txBody>
          <a:bodyPr wrap="square" rtlCol="0" anchor="t">
            <a:noAutofit/>
          </a:bodyPr>
          <a:lstStyle/>
          <a:p>
            <a:pPr fontAlgn="ctr"/>
            <a:r>
              <a:rPr lang="en-US" sz="900" b="1" dirty="0">
                <a:latin typeface="Arial"/>
                <a:cs typeface="Arial"/>
              </a:rPr>
              <a:t>Public Cloud Data Services</a:t>
            </a:r>
            <a:endParaRPr lang="en-US" sz="900" b="1" dirty="0">
              <a:latin typeface="Arial"/>
              <a:ea typeface="微软雅黑"/>
              <a:cs typeface="Arial"/>
            </a:endParaRPr>
          </a:p>
        </p:txBody>
      </p:sp>
      <p:sp>
        <p:nvSpPr>
          <p:cNvPr id="143" name="Rectangle: Rounded Corners 57">
            <a:extLst>
              <a:ext uri="{FF2B5EF4-FFF2-40B4-BE49-F238E27FC236}">
                <a16:creationId xmlns:a16="http://schemas.microsoft.com/office/drawing/2014/main" id="{8D1F661E-8850-4F41-8E6C-A5A8F0DC464A}"/>
              </a:ext>
            </a:extLst>
          </p:cNvPr>
          <p:cNvSpPr/>
          <p:nvPr/>
        </p:nvSpPr>
        <p:spPr>
          <a:xfrm>
            <a:off x="8321616" y="5815685"/>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Azure</a:t>
            </a:r>
            <a:endParaRPr sz="1200">
              <a:solidFill>
                <a:prstClr val="black"/>
              </a:solidFill>
              <a:latin typeface="Arial" panose="020B0604020202020204" pitchFamily="34" charset="0"/>
              <a:cs typeface="Arial" panose="020B0604020202020204" pitchFamily="34" charset="0"/>
            </a:endParaRPr>
          </a:p>
        </p:txBody>
      </p:sp>
      <p:sp>
        <p:nvSpPr>
          <p:cNvPr id="147" name="Rectangle: Rounded Corners 66">
            <a:extLst>
              <a:ext uri="{FF2B5EF4-FFF2-40B4-BE49-F238E27FC236}">
                <a16:creationId xmlns:a16="http://schemas.microsoft.com/office/drawing/2014/main" id="{DCF2F4B3-60CE-824D-A260-4554EDCEFE47}"/>
              </a:ext>
            </a:extLst>
          </p:cNvPr>
          <p:cNvSpPr/>
          <p:nvPr/>
        </p:nvSpPr>
        <p:spPr>
          <a:xfrm>
            <a:off x="10896704" y="1104511"/>
            <a:ext cx="1113705" cy="509189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48" name="TextBox 68">
            <a:extLst>
              <a:ext uri="{FF2B5EF4-FFF2-40B4-BE49-F238E27FC236}">
                <a16:creationId xmlns:a16="http://schemas.microsoft.com/office/drawing/2014/main" id="{5BDDB1D2-32AB-304D-9C93-174A635B4F3A}"/>
              </a:ext>
            </a:extLst>
          </p:cNvPr>
          <p:cNvSpPr txBox="1"/>
          <p:nvPr/>
        </p:nvSpPr>
        <p:spPr>
          <a:xfrm>
            <a:off x="10952693" y="1120402"/>
            <a:ext cx="1006868" cy="486958"/>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cs typeface="Arial" panose="020B0604020202020204" pitchFamily="34" charset="0"/>
              </a:rPr>
              <a:t>Enterprise GDPR</a:t>
            </a:r>
          </a:p>
          <a:p>
            <a:pPr fontAlgn="ctr"/>
            <a:r>
              <a:rPr lang="en-US" sz="900" b="1" dirty="0">
                <a:solidFill>
                  <a:prstClr val="black"/>
                </a:solidFill>
                <a:latin typeface="Arial" panose="020B0604020202020204" pitchFamily="34" charset="0"/>
                <a:cs typeface="Arial" panose="020B0604020202020204" pitchFamily="34" charset="0"/>
              </a:rPr>
              <a:t>Lifecycle</a:t>
            </a:r>
            <a:endParaRPr lang="en-US" sz="900" b="1" dirty="0">
              <a:solidFill>
                <a:prstClr val="black"/>
              </a:solidFill>
              <a:latin typeface="Arial" panose="020B0604020202020204" pitchFamily="34" charset="0"/>
              <a:ea typeface="微软雅黑"/>
              <a:cs typeface="Arial" panose="020B0604020202020204" pitchFamily="34" charset="0"/>
            </a:endParaRPr>
          </a:p>
        </p:txBody>
      </p:sp>
      <p:sp>
        <p:nvSpPr>
          <p:cNvPr id="149" name="Rectangle: Rounded Corners 76">
            <a:extLst>
              <a:ext uri="{FF2B5EF4-FFF2-40B4-BE49-F238E27FC236}">
                <a16:creationId xmlns:a16="http://schemas.microsoft.com/office/drawing/2014/main" id="{5C12F70D-7DF3-F048-9CF1-40F17475B978}"/>
              </a:ext>
            </a:extLst>
          </p:cNvPr>
          <p:cNvSpPr/>
          <p:nvPr/>
        </p:nvSpPr>
        <p:spPr>
          <a:xfrm>
            <a:off x="11021733" y="4685861"/>
            <a:ext cx="929040" cy="53586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dirty="0">
                <a:latin typeface="Arial"/>
                <a:cs typeface="Arial"/>
              </a:rPr>
              <a:t>Operate &amp; Monitor</a:t>
            </a:r>
          </a:p>
        </p:txBody>
      </p:sp>
      <p:sp>
        <p:nvSpPr>
          <p:cNvPr id="151" name="Rectangle: Rounded Corners 76">
            <a:extLst>
              <a:ext uri="{FF2B5EF4-FFF2-40B4-BE49-F238E27FC236}">
                <a16:creationId xmlns:a16="http://schemas.microsoft.com/office/drawing/2014/main" id="{D06AD008-B7F3-E141-B91C-9030B0985264}"/>
              </a:ext>
            </a:extLst>
          </p:cNvPr>
          <p:cNvSpPr/>
          <p:nvPr/>
        </p:nvSpPr>
        <p:spPr>
          <a:xfrm>
            <a:off x="11006778" y="3773021"/>
            <a:ext cx="929040"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Transform &amp; Deploy</a:t>
            </a:r>
          </a:p>
        </p:txBody>
      </p:sp>
      <p:sp>
        <p:nvSpPr>
          <p:cNvPr id="152" name="Rectangle: Rounded Corners 76">
            <a:extLst>
              <a:ext uri="{FF2B5EF4-FFF2-40B4-BE49-F238E27FC236}">
                <a16:creationId xmlns:a16="http://schemas.microsoft.com/office/drawing/2014/main" id="{04008403-E280-BE4C-82EB-10990BE6C070}"/>
              </a:ext>
            </a:extLst>
          </p:cNvPr>
          <p:cNvSpPr/>
          <p:nvPr/>
        </p:nvSpPr>
        <p:spPr>
          <a:xfrm>
            <a:off x="10979976" y="2814113"/>
            <a:ext cx="988822" cy="47314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Governance &amp; Design</a:t>
            </a:r>
          </a:p>
        </p:txBody>
      </p:sp>
      <p:sp>
        <p:nvSpPr>
          <p:cNvPr id="155" name="Rectangle: Rounded Corners 76">
            <a:extLst>
              <a:ext uri="{FF2B5EF4-FFF2-40B4-BE49-F238E27FC236}">
                <a16:creationId xmlns:a16="http://schemas.microsoft.com/office/drawing/2014/main" id="{E7DBC666-F360-5E40-831D-5BFE1338725B}"/>
              </a:ext>
            </a:extLst>
          </p:cNvPr>
          <p:cNvSpPr/>
          <p:nvPr/>
        </p:nvSpPr>
        <p:spPr>
          <a:xfrm>
            <a:off x="10984369" y="1902172"/>
            <a:ext cx="982173"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Assessment</a:t>
            </a:r>
          </a:p>
        </p:txBody>
      </p:sp>
      <p:sp>
        <p:nvSpPr>
          <p:cNvPr id="156" name="Rectangle: Rounded Corners 69">
            <a:extLst>
              <a:ext uri="{FF2B5EF4-FFF2-40B4-BE49-F238E27FC236}">
                <a16:creationId xmlns:a16="http://schemas.microsoft.com/office/drawing/2014/main" id="{0B4675EB-39DB-E84A-A1C6-777253D6103C}"/>
              </a:ext>
            </a:extLst>
          </p:cNvPr>
          <p:cNvSpPr/>
          <p:nvPr/>
        </p:nvSpPr>
        <p:spPr>
          <a:xfrm>
            <a:off x="1530253" y="1104511"/>
            <a:ext cx="9182653" cy="1493912"/>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7" name="TextBox 65">
            <a:extLst>
              <a:ext uri="{FF2B5EF4-FFF2-40B4-BE49-F238E27FC236}">
                <a16:creationId xmlns:a16="http://schemas.microsoft.com/office/drawing/2014/main" id="{769DA17D-86B0-B643-8E29-2F80DB145D0F}"/>
              </a:ext>
            </a:extLst>
          </p:cNvPr>
          <p:cNvSpPr txBox="1"/>
          <p:nvPr/>
        </p:nvSpPr>
        <p:spPr>
          <a:xfrm>
            <a:off x="1603001" y="1191274"/>
            <a:ext cx="1833030" cy="230832"/>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ea typeface="微软雅黑"/>
                <a:cs typeface="Arial" panose="020B0604020202020204" pitchFamily="34" charset="0"/>
              </a:rPr>
              <a:t>Core Bank  Business Transaction System</a:t>
            </a:r>
          </a:p>
        </p:txBody>
      </p:sp>
      <p:sp>
        <p:nvSpPr>
          <p:cNvPr id="158" name="Rectangle: Rounded Corners 76">
            <a:extLst>
              <a:ext uri="{FF2B5EF4-FFF2-40B4-BE49-F238E27FC236}">
                <a16:creationId xmlns:a16="http://schemas.microsoft.com/office/drawing/2014/main" id="{CD5FC45C-2D06-184B-B9B1-20643E465B91}"/>
              </a:ext>
            </a:extLst>
          </p:cNvPr>
          <p:cNvSpPr/>
          <p:nvPr/>
        </p:nvSpPr>
        <p:spPr>
          <a:xfrm>
            <a:off x="3581991" y="1408141"/>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Core Database</a:t>
            </a:r>
            <a:endParaRPr sz="900">
              <a:solidFill>
                <a:prstClr val="black"/>
              </a:solidFill>
              <a:latin typeface="Arial" panose="020B0604020202020204" pitchFamily="34" charset="0"/>
              <a:cs typeface="Arial" panose="020B0604020202020204" pitchFamily="34" charset="0"/>
            </a:endParaRPr>
          </a:p>
        </p:txBody>
      </p:sp>
      <p:sp>
        <p:nvSpPr>
          <p:cNvPr id="159" name="Rectangle: Rounded Corners 76">
            <a:extLst>
              <a:ext uri="{FF2B5EF4-FFF2-40B4-BE49-F238E27FC236}">
                <a16:creationId xmlns:a16="http://schemas.microsoft.com/office/drawing/2014/main" id="{4577FC4D-51E2-C240-9AFC-46BB25837528}"/>
              </a:ext>
            </a:extLst>
          </p:cNvPr>
          <p:cNvSpPr/>
          <p:nvPr/>
        </p:nvSpPr>
        <p:spPr>
          <a:xfrm>
            <a:off x="4693695" y="1408141"/>
            <a:ext cx="1371557"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Core Unstructured Data</a:t>
            </a:r>
          </a:p>
        </p:txBody>
      </p:sp>
      <p:sp>
        <p:nvSpPr>
          <p:cNvPr id="160" name="Rectangle: Rounded Corners 76">
            <a:extLst>
              <a:ext uri="{FF2B5EF4-FFF2-40B4-BE49-F238E27FC236}">
                <a16:creationId xmlns:a16="http://schemas.microsoft.com/office/drawing/2014/main" id="{2B2AD40F-F655-0F4A-86E4-9F934BE58D6C}"/>
              </a:ext>
            </a:extLst>
          </p:cNvPr>
          <p:cNvSpPr/>
          <p:nvPr/>
        </p:nvSpPr>
        <p:spPr>
          <a:xfrm>
            <a:off x="1620847" y="1856634"/>
            <a:ext cx="940360" cy="47333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Online Transaction System</a:t>
            </a:r>
          </a:p>
        </p:txBody>
      </p:sp>
      <p:sp>
        <p:nvSpPr>
          <p:cNvPr id="161" name="Rectangle: Rounded Corners 76">
            <a:extLst>
              <a:ext uri="{FF2B5EF4-FFF2-40B4-BE49-F238E27FC236}">
                <a16:creationId xmlns:a16="http://schemas.microsoft.com/office/drawing/2014/main" id="{F1B40E08-3F65-E54E-938A-B4A07F74DB7C}"/>
              </a:ext>
            </a:extLst>
          </p:cNvPr>
          <p:cNvSpPr/>
          <p:nvPr/>
        </p:nvSpPr>
        <p:spPr>
          <a:xfrm>
            <a:off x="2657556" y="1856783"/>
            <a:ext cx="940360"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Batch Transaction System</a:t>
            </a:r>
          </a:p>
        </p:txBody>
      </p:sp>
      <p:sp>
        <p:nvSpPr>
          <p:cNvPr id="162" name="Rectangle: Rounded Corners 76">
            <a:extLst>
              <a:ext uri="{FF2B5EF4-FFF2-40B4-BE49-F238E27FC236}">
                <a16:creationId xmlns:a16="http://schemas.microsoft.com/office/drawing/2014/main" id="{00A9A9E8-021E-214C-AA36-5FACF7BF3C42}"/>
              </a:ext>
            </a:extLst>
          </p:cNvPr>
          <p:cNvSpPr/>
          <p:nvPr/>
        </p:nvSpPr>
        <p:spPr>
          <a:xfrm>
            <a:off x="3730561" y="1861297"/>
            <a:ext cx="826133"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CIF</a:t>
            </a:r>
          </a:p>
        </p:txBody>
      </p:sp>
      <p:sp>
        <p:nvSpPr>
          <p:cNvPr id="163" name="Rectangle: Rounded Corners 76">
            <a:extLst>
              <a:ext uri="{FF2B5EF4-FFF2-40B4-BE49-F238E27FC236}">
                <a16:creationId xmlns:a16="http://schemas.microsoft.com/office/drawing/2014/main" id="{498E967D-EBF7-5C48-8D5A-8965203C844C}"/>
              </a:ext>
            </a:extLst>
          </p:cNvPr>
          <p:cNvSpPr/>
          <p:nvPr/>
        </p:nvSpPr>
        <p:spPr>
          <a:xfrm>
            <a:off x="4714419" y="1868514"/>
            <a:ext cx="876648"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Accounting System</a:t>
            </a:r>
          </a:p>
        </p:txBody>
      </p:sp>
      <p:sp>
        <p:nvSpPr>
          <p:cNvPr id="165" name="Rectangle: Rounded Corners 76">
            <a:extLst>
              <a:ext uri="{FF2B5EF4-FFF2-40B4-BE49-F238E27FC236}">
                <a16:creationId xmlns:a16="http://schemas.microsoft.com/office/drawing/2014/main" id="{E938BA7A-0287-D046-93B1-F1DA3BFAA91B}"/>
              </a:ext>
            </a:extLst>
          </p:cNvPr>
          <p:cNvSpPr/>
          <p:nvPr/>
        </p:nvSpPr>
        <p:spPr>
          <a:xfrm>
            <a:off x="5762689" y="1884130"/>
            <a:ext cx="907969"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Warehouse</a:t>
            </a:r>
          </a:p>
        </p:txBody>
      </p:sp>
      <p:sp>
        <p:nvSpPr>
          <p:cNvPr id="166" name="Rectangle: Rounded Corners 76">
            <a:extLst>
              <a:ext uri="{FF2B5EF4-FFF2-40B4-BE49-F238E27FC236}">
                <a16:creationId xmlns:a16="http://schemas.microsoft.com/office/drawing/2014/main" id="{D95835D8-10AF-4E43-A90A-1BF10F5C40B3}"/>
              </a:ext>
            </a:extLst>
          </p:cNvPr>
          <p:cNvSpPr/>
          <p:nvPr/>
        </p:nvSpPr>
        <p:spPr>
          <a:xfrm>
            <a:off x="7709054" y="1862241"/>
            <a:ext cx="999372"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Video Surveillance</a:t>
            </a:r>
          </a:p>
        </p:txBody>
      </p:sp>
      <p:sp>
        <p:nvSpPr>
          <p:cNvPr id="167" name="Rectangle: Rounded Corners 76">
            <a:extLst>
              <a:ext uri="{FF2B5EF4-FFF2-40B4-BE49-F238E27FC236}">
                <a16:creationId xmlns:a16="http://schemas.microsoft.com/office/drawing/2014/main" id="{8375DFC7-EF8D-BA4E-A154-13654B29C420}"/>
              </a:ext>
            </a:extLst>
          </p:cNvPr>
          <p:cNvSpPr/>
          <p:nvPr/>
        </p:nvSpPr>
        <p:spPr>
          <a:xfrm>
            <a:off x="6784343" y="1855287"/>
            <a:ext cx="826133"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Big Data Platform</a:t>
            </a:r>
          </a:p>
        </p:txBody>
      </p:sp>
      <p:sp>
        <p:nvSpPr>
          <p:cNvPr id="168" name="Rectangle: Rounded Corners 76">
            <a:extLst>
              <a:ext uri="{FF2B5EF4-FFF2-40B4-BE49-F238E27FC236}">
                <a16:creationId xmlns:a16="http://schemas.microsoft.com/office/drawing/2014/main" id="{439EDE40-3740-BC4F-940D-BE537024E866}"/>
              </a:ext>
            </a:extLst>
          </p:cNvPr>
          <p:cNvSpPr/>
          <p:nvPr/>
        </p:nvSpPr>
        <p:spPr>
          <a:xfrm>
            <a:off x="8842543" y="1868072"/>
            <a:ext cx="826133" cy="426907"/>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Test &amp; Dev</a:t>
            </a:r>
          </a:p>
        </p:txBody>
      </p:sp>
      <p:sp>
        <p:nvSpPr>
          <p:cNvPr id="169" name="Rectangle: Rounded Corners 76">
            <a:extLst>
              <a:ext uri="{FF2B5EF4-FFF2-40B4-BE49-F238E27FC236}">
                <a16:creationId xmlns:a16="http://schemas.microsoft.com/office/drawing/2014/main" id="{AE90AB54-12EB-7849-936E-1C5740802FD5}"/>
              </a:ext>
            </a:extLst>
          </p:cNvPr>
          <p:cNvSpPr/>
          <p:nvPr/>
        </p:nvSpPr>
        <p:spPr>
          <a:xfrm>
            <a:off x="9780715" y="1859470"/>
            <a:ext cx="853654" cy="44625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VDI</a:t>
            </a:r>
          </a:p>
        </p:txBody>
      </p:sp>
      <p:sp>
        <p:nvSpPr>
          <p:cNvPr id="171" name="Rounded Rectangle 85">
            <a:extLst>
              <a:ext uri="{FF2B5EF4-FFF2-40B4-BE49-F238E27FC236}">
                <a16:creationId xmlns:a16="http://schemas.microsoft.com/office/drawing/2014/main" id="{4920D727-2432-E24F-BE0E-37D9D1450588}"/>
              </a:ext>
            </a:extLst>
          </p:cNvPr>
          <p:cNvSpPr/>
          <p:nvPr/>
        </p:nvSpPr>
        <p:spPr>
          <a:xfrm>
            <a:off x="2808420" y="1244347"/>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65">
            <a:extLst>
              <a:ext uri="{FF2B5EF4-FFF2-40B4-BE49-F238E27FC236}">
                <a16:creationId xmlns:a16="http://schemas.microsoft.com/office/drawing/2014/main" id="{67C8BD10-F78E-4443-ACCF-7B5F26D05B08}"/>
              </a:ext>
            </a:extLst>
          </p:cNvPr>
          <p:cNvSpPr txBox="1"/>
          <p:nvPr/>
        </p:nvSpPr>
        <p:spPr>
          <a:xfrm>
            <a:off x="2817433" y="1342284"/>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Production Data</a:t>
            </a:r>
          </a:p>
        </p:txBody>
      </p:sp>
      <p:sp>
        <p:nvSpPr>
          <p:cNvPr id="174" name="Rounded Rectangle 85">
            <a:extLst>
              <a:ext uri="{FF2B5EF4-FFF2-40B4-BE49-F238E27FC236}">
                <a16:creationId xmlns:a16="http://schemas.microsoft.com/office/drawing/2014/main" id="{FA8B70C3-1208-334D-B867-315852211119}"/>
              </a:ext>
            </a:extLst>
          </p:cNvPr>
          <p:cNvSpPr/>
          <p:nvPr/>
        </p:nvSpPr>
        <p:spPr>
          <a:xfrm>
            <a:off x="6501120" y="1228904"/>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65">
            <a:extLst>
              <a:ext uri="{FF2B5EF4-FFF2-40B4-BE49-F238E27FC236}">
                <a16:creationId xmlns:a16="http://schemas.microsoft.com/office/drawing/2014/main" id="{9D9CDDF4-2CB0-BD46-8778-E88264B482C6}"/>
              </a:ext>
            </a:extLst>
          </p:cNvPr>
          <p:cNvSpPr txBox="1"/>
          <p:nvPr/>
        </p:nvSpPr>
        <p:spPr>
          <a:xfrm>
            <a:off x="6510133" y="1326841"/>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Secondary  Data</a:t>
            </a:r>
          </a:p>
        </p:txBody>
      </p:sp>
      <p:sp>
        <p:nvSpPr>
          <p:cNvPr id="176" name="Rectangle: Rounded Corners 76">
            <a:extLst>
              <a:ext uri="{FF2B5EF4-FFF2-40B4-BE49-F238E27FC236}">
                <a16:creationId xmlns:a16="http://schemas.microsoft.com/office/drawing/2014/main" id="{30557F67-892D-4A43-BD03-15EA7AA5355F}"/>
              </a:ext>
            </a:extLst>
          </p:cNvPr>
          <p:cNvSpPr/>
          <p:nvPr/>
        </p:nvSpPr>
        <p:spPr>
          <a:xfrm>
            <a:off x="7429937" y="1392020"/>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DR Data</a:t>
            </a:r>
            <a:endParaRPr sz="900">
              <a:solidFill>
                <a:prstClr val="black"/>
              </a:solidFill>
              <a:latin typeface="Arial" panose="020B0604020202020204" pitchFamily="34" charset="0"/>
              <a:cs typeface="Arial" panose="020B0604020202020204" pitchFamily="34" charset="0"/>
            </a:endParaRPr>
          </a:p>
        </p:txBody>
      </p:sp>
      <p:sp>
        <p:nvSpPr>
          <p:cNvPr id="177" name="Rectangle: Rounded Corners 76">
            <a:extLst>
              <a:ext uri="{FF2B5EF4-FFF2-40B4-BE49-F238E27FC236}">
                <a16:creationId xmlns:a16="http://schemas.microsoft.com/office/drawing/2014/main" id="{D8E49CCF-15D7-FE46-9015-5DAEC19277A7}"/>
              </a:ext>
            </a:extLst>
          </p:cNvPr>
          <p:cNvSpPr/>
          <p:nvPr/>
        </p:nvSpPr>
        <p:spPr>
          <a:xfrm>
            <a:off x="8800075" y="1403547"/>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Backup Archiving</a:t>
            </a:r>
            <a:endParaRPr sz="900">
              <a:solidFill>
                <a:prstClr val="black"/>
              </a:solidFill>
              <a:latin typeface="Arial" panose="020B0604020202020204" pitchFamily="34" charset="0"/>
              <a:cs typeface="Arial" panose="020B0604020202020204" pitchFamily="34" charset="0"/>
            </a:endParaRPr>
          </a:p>
        </p:txBody>
      </p:sp>
      <p:sp>
        <p:nvSpPr>
          <p:cNvPr id="94" name="Rectangle: Rounded Corners 125">
            <a:extLst>
              <a:ext uri="{FF2B5EF4-FFF2-40B4-BE49-F238E27FC236}">
                <a16:creationId xmlns:a16="http://schemas.microsoft.com/office/drawing/2014/main" id="{37393CB0-0DA5-064A-A234-1430A9237FCF}"/>
              </a:ext>
            </a:extLst>
          </p:cNvPr>
          <p:cNvSpPr/>
          <p:nvPr/>
        </p:nvSpPr>
        <p:spPr>
          <a:xfrm>
            <a:off x="1887825" y="4003906"/>
            <a:ext cx="1068866" cy="24471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geo location</a:t>
            </a:r>
            <a:endParaRPr sz="1000">
              <a:latin typeface="Arial" panose="020B0604020202020204" pitchFamily="34" charset="0"/>
              <a:cs typeface="Arial" panose="020B0604020202020204" pitchFamily="34" charset="0"/>
            </a:endParaRPr>
          </a:p>
        </p:txBody>
      </p:sp>
      <p:sp>
        <p:nvSpPr>
          <p:cNvPr id="95" name="Rectangle: Rounded Corners 125">
            <a:extLst>
              <a:ext uri="{FF2B5EF4-FFF2-40B4-BE49-F238E27FC236}">
                <a16:creationId xmlns:a16="http://schemas.microsoft.com/office/drawing/2014/main" id="{8E747775-8843-874A-99B9-269D9C07D030}"/>
              </a:ext>
            </a:extLst>
          </p:cNvPr>
          <p:cNvSpPr/>
          <p:nvPr/>
        </p:nvSpPr>
        <p:spPr>
          <a:xfrm>
            <a:off x="3712692" y="3185796"/>
            <a:ext cx="1137841" cy="17120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 Report</a:t>
            </a:r>
          </a:p>
        </p:txBody>
      </p:sp>
      <p:sp>
        <p:nvSpPr>
          <p:cNvPr id="96" name="Rectangle: Rounded Corners 125">
            <a:extLst>
              <a:ext uri="{FF2B5EF4-FFF2-40B4-BE49-F238E27FC236}">
                <a16:creationId xmlns:a16="http://schemas.microsoft.com/office/drawing/2014/main" id="{329AABD8-9419-BC4A-87CB-86C0A49106D0}"/>
              </a:ext>
            </a:extLst>
          </p:cNvPr>
          <p:cNvSpPr/>
          <p:nvPr/>
        </p:nvSpPr>
        <p:spPr>
          <a:xfrm>
            <a:off x="3725363" y="3426085"/>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Usage Report</a:t>
            </a:r>
          </a:p>
        </p:txBody>
      </p:sp>
      <p:sp>
        <p:nvSpPr>
          <p:cNvPr id="110" name="Rectangle: Rounded Corners 125">
            <a:extLst>
              <a:ext uri="{FF2B5EF4-FFF2-40B4-BE49-F238E27FC236}">
                <a16:creationId xmlns:a16="http://schemas.microsoft.com/office/drawing/2014/main" id="{97022387-1F36-644A-A0D2-A8787ACA6E50}"/>
              </a:ext>
            </a:extLst>
          </p:cNvPr>
          <p:cNvSpPr/>
          <p:nvPr/>
        </p:nvSpPr>
        <p:spPr>
          <a:xfrm>
            <a:off x="1891411" y="3584985"/>
            <a:ext cx="1118875" cy="33949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states (readiness)</a:t>
            </a:r>
            <a:endParaRPr sz="1000">
              <a:latin typeface="Arial" panose="020B0604020202020204" pitchFamily="34" charset="0"/>
              <a:cs typeface="Arial" panose="020B0604020202020204" pitchFamily="34" charset="0"/>
            </a:endParaRPr>
          </a:p>
        </p:txBody>
      </p:sp>
      <p:sp>
        <p:nvSpPr>
          <p:cNvPr id="111" name="Rectangle: Rounded Corners 125">
            <a:extLst>
              <a:ext uri="{FF2B5EF4-FFF2-40B4-BE49-F238E27FC236}">
                <a16:creationId xmlns:a16="http://schemas.microsoft.com/office/drawing/2014/main" id="{FCFCE605-8A44-2E4A-A64C-EDFDC5736179}"/>
              </a:ext>
            </a:extLst>
          </p:cNvPr>
          <p:cNvSpPr/>
          <p:nvPr/>
        </p:nvSpPr>
        <p:spPr>
          <a:xfrm>
            <a:off x="1880179" y="3155862"/>
            <a:ext cx="1137161" cy="31932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Metadata Indexing</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For query</a:t>
            </a:r>
          </a:p>
        </p:txBody>
      </p:sp>
      <p:sp>
        <p:nvSpPr>
          <p:cNvPr id="112" name="Rectangle: Rounded Corners 125">
            <a:extLst>
              <a:ext uri="{FF2B5EF4-FFF2-40B4-BE49-F238E27FC236}">
                <a16:creationId xmlns:a16="http://schemas.microsoft.com/office/drawing/2014/main" id="{EF3899F7-15A7-9C4C-8916-BA538BD028E2}"/>
              </a:ext>
            </a:extLst>
          </p:cNvPr>
          <p:cNvSpPr/>
          <p:nvPr/>
        </p:nvSpPr>
        <p:spPr>
          <a:xfrm>
            <a:off x="3722667" y="3670382"/>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a:t>
            </a:r>
            <a:endParaRPr sz="1000">
              <a:latin typeface="Arial" panose="020B0604020202020204" pitchFamily="34" charset="0"/>
              <a:cs typeface="Arial" panose="020B0604020202020204" pitchFamily="34" charset="0"/>
            </a:endParaRPr>
          </a:p>
        </p:txBody>
      </p:sp>
      <p:sp>
        <p:nvSpPr>
          <p:cNvPr id="117" name="Rectangle: Rounded Corners 125">
            <a:extLst>
              <a:ext uri="{FF2B5EF4-FFF2-40B4-BE49-F238E27FC236}">
                <a16:creationId xmlns:a16="http://schemas.microsoft.com/office/drawing/2014/main" id="{3DEEA621-D144-5A4B-843F-239DF6C9BB07}"/>
              </a:ext>
            </a:extLst>
          </p:cNvPr>
          <p:cNvSpPr/>
          <p:nvPr/>
        </p:nvSpPr>
        <p:spPr>
          <a:xfrm>
            <a:off x="7498364" y="3507008"/>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err="1">
                <a:latin typeface="Arial" panose="020B0604020202020204" pitchFamily="34" charset="0"/>
                <a:cs typeface="Arial" panose="020B0604020202020204" pitchFamily="34" charset="0"/>
              </a:rPr>
              <a:t>FileAutoPolicy</a:t>
            </a:r>
            <a:endParaRPr sz="1000">
              <a:latin typeface="Arial" panose="020B0604020202020204" pitchFamily="34" charset="0"/>
              <a:cs typeface="Arial" panose="020B0604020202020204" pitchFamily="34" charset="0"/>
            </a:endParaRPr>
          </a:p>
        </p:txBody>
      </p:sp>
      <p:sp>
        <p:nvSpPr>
          <p:cNvPr id="118" name="Rectangle: Rounded Corners 125">
            <a:extLst>
              <a:ext uri="{FF2B5EF4-FFF2-40B4-BE49-F238E27FC236}">
                <a16:creationId xmlns:a16="http://schemas.microsoft.com/office/drawing/2014/main" id="{1E434EDE-0C4F-4F47-B1BF-86F783971058}"/>
              </a:ext>
            </a:extLst>
          </p:cNvPr>
          <p:cNvSpPr/>
          <p:nvPr/>
        </p:nvSpPr>
        <p:spPr>
          <a:xfrm>
            <a:off x="7498365" y="3776802"/>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Allow Write/Update </a:t>
            </a:r>
            <a:endParaRPr sz="1000">
              <a:latin typeface="Arial" panose="020B0604020202020204" pitchFamily="34" charset="0"/>
              <a:cs typeface="Arial" panose="020B0604020202020204" pitchFamily="34" charset="0"/>
            </a:endParaRPr>
          </a:p>
        </p:txBody>
      </p:sp>
      <p:sp>
        <p:nvSpPr>
          <p:cNvPr id="121" name="Rectangle: Rounded Corners 125">
            <a:extLst>
              <a:ext uri="{FF2B5EF4-FFF2-40B4-BE49-F238E27FC236}">
                <a16:creationId xmlns:a16="http://schemas.microsoft.com/office/drawing/2014/main" id="{7E3B045F-4494-BA41-8F83-D5B819598FA1}"/>
              </a:ext>
            </a:extLst>
          </p:cNvPr>
          <p:cNvSpPr/>
          <p:nvPr/>
        </p:nvSpPr>
        <p:spPr>
          <a:xfrm>
            <a:off x="7490950" y="3996800"/>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Check Permission</a:t>
            </a:r>
            <a:endParaRPr sz="1000">
              <a:latin typeface="Arial" panose="020B0604020202020204" pitchFamily="34" charset="0"/>
              <a:cs typeface="Arial" panose="020B0604020202020204" pitchFamily="34" charset="0"/>
            </a:endParaRPr>
          </a:p>
        </p:txBody>
      </p:sp>
      <p:sp>
        <p:nvSpPr>
          <p:cNvPr id="122" name="Rectangle: Rounded Corners 125">
            <a:extLst>
              <a:ext uri="{FF2B5EF4-FFF2-40B4-BE49-F238E27FC236}">
                <a16:creationId xmlns:a16="http://schemas.microsoft.com/office/drawing/2014/main" id="{C1BFDE24-3FDF-334C-B74E-31FF4115F1BA}"/>
              </a:ext>
            </a:extLst>
          </p:cNvPr>
          <p:cNvSpPr/>
          <p:nvPr/>
        </p:nvSpPr>
        <p:spPr>
          <a:xfrm>
            <a:off x="3719815" y="4110700"/>
            <a:ext cx="1137161" cy="195622"/>
          </a:xfrm>
          <a:prstGeom prst="roundRect">
            <a:avLst>
              <a:gd name="adj" fmla="val 19620"/>
            </a:avLst>
          </a:prstGeom>
          <a:solidFill>
            <a:srgbClr val="009FC2">
              <a:alpha val="19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Processing Report</a:t>
            </a:r>
            <a:endParaRPr sz="1000">
              <a:latin typeface="Arial" panose="020B0604020202020204" pitchFamily="34" charset="0"/>
              <a:cs typeface="Arial" panose="020B0604020202020204" pitchFamily="34" charset="0"/>
            </a:endParaRPr>
          </a:p>
        </p:txBody>
      </p:sp>
      <p:sp>
        <p:nvSpPr>
          <p:cNvPr id="91" name="Rectangle: Rounded Corners 125">
            <a:extLst>
              <a:ext uri="{FF2B5EF4-FFF2-40B4-BE49-F238E27FC236}">
                <a16:creationId xmlns:a16="http://schemas.microsoft.com/office/drawing/2014/main" id="{4149E4F7-3D16-46A0-83DE-D8EBD950B6C9}"/>
              </a:ext>
            </a:extLst>
          </p:cNvPr>
          <p:cNvSpPr/>
          <p:nvPr/>
        </p:nvSpPr>
        <p:spPr>
          <a:xfrm>
            <a:off x="8190269" y="3157333"/>
            <a:ext cx="476932" cy="264274"/>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RBAC </a:t>
            </a:r>
            <a:endParaRPr sz="1000">
              <a:latin typeface="Arial" panose="020B0604020202020204" pitchFamily="34" charset="0"/>
              <a:cs typeface="Arial" panose="020B0604020202020204" pitchFamily="34" charset="0"/>
            </a:endParaRPr>
          </a:p>
        </p:txBody>
      </p:sp>
      <p:sp>
        <p:nvSpPr>
          <p:cNvPr id="92" name="Rectangle: Rounded Corners 125">
            <a:extLst>
              <a:ext uri="{FF2B5EF4-FFF2-40B4-BE49-F238E27FC236}">
                <a16:creationId xmlns:a16="http://schemas.microsoft.com/office/drawing/2014/main" id="{9657FD52-5E86-4B09-BB6C-B09498FABDC8}"/>
              </a:ext>
            </a:extLst>
          </p:cNvPr>
          <p:cNvSpPr/>
          <p:nvPr/>
        </p:nvSpPr>
        <p:spPr>
          <a:xfrm>
            <a:off x="6276070" y="3157333"/>
            <a:ext cx="1137840" cy="36132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Geo-aware replication</a:t>
            </a:r>
            <a:endParaRPr sz="1000">
              <a:latin typeface="Arial" panose="020B0604020202020204" pitchFamily="34" charset="0"/>
              <a:cs typeface="Arial" panose="020B0604020202020204" pitchFamily="34" charset="0"/>
            </a:endParaRPr>
          </a:p>
        </p:txBody>
      </p:sp>
      <p:sp>
        <p:nvSpPr>
          <p:cNvPr id="123" name="Rectangle: Rounded Corners 125">
            <a:extLst>
              <a:ext uri="{FF2B5EF4-FFF2-40B4-BE49-F238E27FC236}">
                <a16:creationId xmlns:a16="http://schemas.microsoft.com/office/drawing/2014/main" id="{547F9D7D-49C3-0547-ADCB-7FF469944D82}"/>
              </a:ext>
            </a:extLst>
          </p:cNvPr>
          <p:cNvSpPr/>
          <p:nvPr/>
        </p:nvSpPr>
        <p:spPr>
          <a:xfrm>
            <a:off x="3712692" y="3898566"/>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Anomaly Detection</a:t>
            </a:r>
            <a:endParaRPr sz="100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8B0CF429-7759-2145-A65A-D8CAB5F78115}"/>
              </a:ext>
            </a:extLst>
          </p:cNvPr>
          <p:cNvSpPr/>
          <p:nvPr/>
        </p:nvSpPr>
        <p:spPr>
          <a:xfrm>
            <a:off x="4909558" y="3193012"/>
            <a:ext cx="1096669" cy="18924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Event Notification</a:t>
            </a:r>
            <a:endParaRPr sz="1000">
              <a:latin typeface="Arial" panose="020B0604020202020204" pitchFamily="34" charset="0"/>
              <a:cs typeface="Arial" panose="020B0604020202020204" pitchFamily="34" charset="0"/>
            </a:endParaRPr>
          </a:p>
        </p:txBody>
      </p:sp>
      <p:sp>
        <p:nvSpPr>
          <p:cNvPr id="127" name="Rectangle: Rounded Corners 125">
            <a:extLst>
              <a:ext uri="{FF2B5EF4-FFF2-40B4-BE49-F238E27FC236}">
                <a16:creationId xmlns:a16="http://schemas.microsoft.com/office/drawing/2014/main" id="{D3400971-8B45-3E4B-9843-52D8A7FB4389}"/>
              </a:ext>
            </a:extLst>
          </p:cNvPr>
          <p:cNvSpPr/>
          <p:nvPr/>
        </p:nvSpPr>
        <p:spPr>
          <a:xfrm rot="10800000" flipV="1">
            <a:off x="3784295" y="4778982"/>
            <a:ext cx="1137511" cy="22896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Integrity</a:t>
            </a:r>
            <a:endParaRPr sz="1000">
              <a:latin typeface="Arial" panose="020B0604020202020204" pitchFamily="34" charset="0"/>
              <a:cs typeface="Arial" panose="020B0604020202020204" pitchFamily="34" charset="0"/>
            </a:endParaRPr>
          </a:p>
        </p:txBody>
      </p:sp>
      <p:sp>
        <p:nvSpPr>
          <p:cNvPr id="128" name="Rectangle: Rounded Corners 125">
            <a:extLst>
              <a:ext uri="{FF2B5EF4-FFF2-40B4-BE49-F238E27FC236}">
                <a16:creationId xmlns:a16="http://schemas.microsoft.com/office/drawing/2014/main" id="{2F66945D-18C6-5A47-B970-D381A3F29093}"/>
              </a:ext>
            </a:extLst>
          </p:cNvPr>
          <p:cNvSpPr/>
          <p:nvPr/>
        </p:nvSpPr>
        <p:spPr>
          <a:xfrm rot="10800000" flipV="1">
            <a:off x="7252867" y="4789110"/>
            <a:ext cx="1137511" cy="22896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HA</a:t>
            </a:r>
            <a:endParaRPr sz="1000">
              <a:latin typeface="Arial" panose="020B0604020202020204" pitchFamily="34" charset="0"/>
              <a:cs typeface="Arial" panose="020B0604020202020204" pitchFamily="34" charset="0"/>
            </a:endParaRPr>
          </a:p>
        </p:txBody>
      </p:sp>
      <p:sp>
        <p:nvSpPr>
          <p:cNvPr id="129" name="Rectangle: Rounded Corners 125">
            <a:extLst>
              <a:ext uri="{FF2B5EF4-FFF2-40B4-BE49-F238E27FC236}">
                <a16:creationId xmlns:a16="http://schemas.microsoft.com/office/drawing/2014/main" id="{B220B969-E80F-6F49-ABE5-8A5F0F0DF234}"/>
              </a:ext>
            </a:extLst>
          </p:cNvPr>
          <p:cNvSpPr/>
          <p:nvPr/>
        </p:nvSpPr>
        <p:spPr>
          <a:xfrm>
            <a:off x="4910942" y="3472540"/>
            <a:ext cx="1096669" cy="18924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Virus Checker</a:t>
            </a:r>
          </a:p>
        </p:txBody>
      </p:sp>
      <p:sp>
        <p:nvSpPr>
          <p:cNvPr id="136" name="Rectangle: Rounded Corners 125">
            <a:extLst>
              <a:ext uri="{FF2B5EF4-FFF2-40B4-BE49-F238E27FC236}">
                <a16:creationId xmlns:a16="http://schemas.microsoft.com/office/drawing/2014/main" id="{6E7426F8-755A-6546-9A2A-A592634852F5}"/>
              </a:ext>
            </a:extLst>
          </p:cNvPr>
          <p:cNvSpPr/>
          <p:nvPr/>
        </p:nvSpPr>
        <p:spPr>
          <a:xfrm>
            <a:off x="4916419" y="3748469"/>
            <a:ext cx="1096669" cy="30777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Log Collection &amp; Filtering</a:t>
            </a:r>
            <a:endParaRPr sz="1000">
              <a:latin typeface="Arial" panose="020B0604020202020204" pitchFamily="34" charset="0"/>
              <a:cs typeface="Arial" panose="020B0604020202020204" pitchFamily="34" charset="0"/>
            </a:endParaRPr>
          </a:p>
        </p:txBody>
      </p:sp>
      <p:sp>
        <p:nvSpPr>
          <p:cNvPr id="138" name="Rectangle: Rounded Corners 125">
            <a:extLst>
              <a:ext uri="{FF2B5EF4-FFF2-40B4-BE49-F238E27FC236}">
                <a16:creationId xmlns:a16="http://schemas.microsoft.com/office/drawing/2014/main" id="{49F34C0C-930B-0B40-9435-03992258C9D8}"/>
              </a:ext>
            </a:extLst>
          </p:cNvPr>
          <p:cNvSpPr/>
          <p:nvPr/>
        </p:nvSpPr>
        <p:spPr>
          <a:xfrm>
            <a:off x="9989567" y="3389885"/>
            <a:ext cx="615356"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File</a:t>
            </a:r>
            <a:endParaRPr sz="1000">
              <a:latin typeface="Arial" panose="020B0604020202020204" pitchFamily="34" charset="0"/>
              <a:cs typeface="Arial" panose="020B0604020202020204" pitchFamily="34" charset="0"/>
            </a:endParaRPr>
          </a:p>
        </p:txBody>
      </p:sp>
      <p:sp>
        <p:nvSpPr>
          <p:cNvPr id="146" name="Rectangle: Rounded Corners 94">
            <a:extLst>
              <a:ext uri="{FF2B5EF4-FFF2-40B4-BE49-F238E27FC236}">
                <a16:creationId xmlns:a16="http://schemas.microsoft.com/office/drawing/2014/main" id="{F1B24B85-08E1-5742-9759-742D075C76E8}"/>
              </a:ext>
            </a:extLst>
          </p:cNvPr>
          <p:cNvSpPr/>
          <p:nvPr/>
        </p:nvSpPr>
        <p:spPr>
          <a:xfrm>
            <a:off x="9026105" y="4144457"/>
            <a:ext cx="953620" cy="18848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Secure Erasure</a:t>
            </a:r>
          </a:p>
        </p:txBody>
      </p:sp>
      <p:sp>
        <p:nvSpPr>
          <p:cNvPr id="154" name="Rectangle: Rounded Corners 125">
            <a:extLst>
              <a:ext uri="{FF2B5EF4-FFF2-40B4-BE49-F238E27FC236}">
                <a16:creationId xmlns:a16="http://schemas.microsoft.com/office/drawing/2014/main" id="{0B932462-810F-7C4B-9793-BD898E9EEC37}"/>
              </a:ext>
            </a:extLst>
          </p:cNvPr>
          <p:cNvSpPr/>
          <p:nvPr/>
        </p:nvSpPr>
        <p:spPr>
          <a:xfrm>
            <a:off x="6254089" y="3776802"/>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Delete &amp; Un-map</a:t>
            </a:r>
            <a:endParaRPr sz="1000" dirty="0">
              <a:latin typeface="Arial" panose="020B0604020202020204" pitchFamily="34" charset="0"/>
              <a:cs typeface="Arial" panose="020B0604020202020204" pitchFamily="34" charset="0"/>
            </a:endParaRPr>
          </a:p>
        </p:txBody>
      </p:sp>
      <p:sp>
        <p:nvSpPr>
          <p:cNvPr id="113" name="Rectangle: Rounded Corners 125">
            <a:extLst>
              <a:ext uri="{FF2B5EF4-FFF2-40B4-BE49-F238E27FC236}">
                <a16:creationId xmlns:a16="http://schemas.microsoft.com/office/drawing/2014/main" id="{119F53D9-CB7E-4A61-9C55-3B66B930555C}"/>
              </a:ext>
            </a:extLst>
          </p:cNvPr>
          <p:cNvSpPr/>
          <p:nvPr/>
        </p:nvSpPr>
        <p:spPr>
          <a:xfrm>
            <a:off x="1902430" y="4295564"/>
            <a:ext cx="1068866" cy="24471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Lineage</a:t>
            </a:r>
            <a:endParaRPr sz="1000">
              <a:latin typeface="Arial" panose="020B0604020202020204" pitchFamily="34" charset="0"/>
              <a:cs typeface="Arial" panose="020B0604020202020204" pitchFamily="34" charset="0"/>
            </a:endParaRPr>
          </a:p>
        </p:txBody>
      </p:sp>
      <p:sp>
        <p:nvSpPr>
          <p:cNvPr id="119" name="Rectangle: Rounded Corners 125">
            <a:extLst>
              <a:ext uri="{FF2B5EF4-FFF2-40B4-BE49-F238E27FC236}">
                <a16:creationId xmlns:a16="http://schemas.microsoft.com/office/drawing/2014/main" id="{081ADC33-6F2F-413A-901C-2CEAED08CB7C}"/>
              </a:ext>
            </a:extLst>
          </p:cNvPr>
          <p:cNvSpPr/>
          <p:nvPr/>
        </p:nvSpPr>
        <p:spPr>
          <a:xfrm>
            <a:off x="1883498" y="4588502"/>
            <a:ext cx="1195242" cy="29740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Pseudonymization</a:t>
            </a:r>
            <a:endParaRPr sz="1000">
              <a:latin typeface="Arial" panose="020B0604020202020204" pitchFamily="34" charset="0"/>
              <a:cs typeface="Arial" panose="020B0604020202020204" pitchFamily="34" charset="0"/>
            </a:endParaRPr>
          </a:p>
        </p:txBody>
      </p:sp>
      <p:sp>
        <p:nvSpPr>
          <p:cNvPr id="105" name="Rectangle: Rounded Corners 125">
            <a:extLst>
              <a:ext uri="{FF2B5EF4-FFF2-40B4-BE49-F238E27FC236}">
                <a16:creationId xmlns:a16="http://schemas.microsoft.com/office/drawing/2014/main" id="{9903DC42-7215-704C-BCC1-89F37B51C038}"/>
              </a:ext>
            </a:extLst>
          </p:cNvPr>
          <p:cNvSpPr/>
          <p:nvPr/>
        </p:nvSpPr>
        <p:spPr>
          <a:xfrm>
            <a:off x="6292097" y="4003669"/>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MFA</a:t>
            </a:r>
            <a:endParaRPr sz="1000">
              <a:latin typeface="Arial" panose="020B0604020202020204" pitchFamily="34" charset="0"/>
              <a:cs typeface="Arial" panose="020B0604020202020204" pitchFamily="34" charset="0"/>
            </a:endParaRPr>
          </a:p>
        </p:txBody>
      </p:sp>
      <p:sp>
        <p:nvSpPr>
          <p:cNvPr id="106" name="Rectangle: Rounded Corners 57">
            <a:extLst>
              <a:ext uri="{FF2B5EF4-FFF2-40B4-BE49-F238E27FC236}">
                <a16:creationId xmlns:a16="http://schemas.microsoft.com/office/drawing/2014/main" id="{DE69FB26-82FA-9042-B632-98AA0D856267}"/>
              </a:ext>
            </a:extLst>
          </p:cNvPr>
          <p:cNvSpPr/>
          <p:nvPr/>
        </p:nvSpPr>
        <p:spPr>
          <a:xfrm>
            <a:off x="1596905" y="5840102"/>
            <a:ext cx="1768427" cy="231858"/>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Edge Storage</a:t>
            </a:r>
            <a:endParaRPr sz="1200" dirty="0">
              <a:solidFill>
                <a:prstClr val="black"/>
              </a:solidFill>
              <a:latin typeface="Arial" panose="020B0604020202020204" pitchFamily="34" charset="0"/>
              <a:cs typeface="Arial" panose="020B0604020202020204" pitchFamily="34" charset="0"/>
            </a:endParaRPr>
          </a:p>
        </p:txBody>
      </p:sp>
      <p:sp>
        <p:nvSpPr>
          <p:cNvPr id="108" name="Rectangle: Rounded Corners 57">
            <a:extLst>
              <a:ext uri="{FF2B5EF4-FFF2-40B4-BE49-F238E27FC236}">
                <a16:creationId xmlns:a16="http://schemas.microsoft.com/office/drawing/2014/main" id="{B8FA10B9-2B15-C148-9F1F-1743DDD15251}"/>
              </a:ext>
            </a:extLst>
          </p:cNvPr>
          <p:cNvSpPr/>
          <p:nvPr/>
        </p:nvSpPr>
        <p:spPr>
          <a:xfrm>
            <a:off x="7742006" y="5445519"/>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OTC</a:t>
            </a:r>
            <a:endParaRPr sz="1200" dirty="0">
              <a:solidFill>
                <a:prstClr val="black"/>
              </a:solidFill>
              <a:latin typeface="Arial" panose="020B0604020202020204" pitchFamily="34" charset="0"/>
              <a:cs typeface="Arial" panose="020B0604020202020204" pitchFamily="34" charset="0"/>
            </a:endParaRPr>
          </a:p>
        </p:txBody>
      </p:sp>
      <p:sp>
        <p:nvSpPr>
          <p:cNvPr id="120" name="Rectangle: Rounded Corners 57">
            <a:extLst>
              <a:ext uri="{FF2B5EF4-FFF2-40B4-BE49-F238E27FC236}">
                <a16:creationId xmlns:a16="http://schemas.microsoft.com/office/drawing/2014/main" id="{F58573D3-04CD-AD47-9E11-8296F7863262}"/>
              </a:ext>
            </a:extLst>
          </p:cNvPr>
          <p:cNvSpPr/>
          <p:nvPr/>
        </p:nvSpPr>
        <p:spPr>
          <a:xfrm>
            <a:off x="8937504" y="5394420"/>
            <a:ext cx="1249778" cy="273162"/>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Orange Cloud</a:t>
            </a:r>
            <a:endParaRPr sz="1200" dirty="0">
              <a:solidFill>
                <a:prstClr val="black"/>
              </a:solidFill>
              <a:latin typeface="Arial" panose="020B0604020202020204" pitchFamily="34" charset="0"/>
              <a:cs typeface="Arial" panose="020B0604020202020204" pitchFamily="34" charset="0"/>
            </a:endParaRPr>
          </a:p>
        </p:txBody>
      </p:sp>
      <p:sp>
        <p:nvSpPr>
          <p:cNvPr id="130" name="Rectangle: Rounded Corners 57">
            <a:extLst>
              <a:ext uri="{FF2B5EF4-FFF2-40B4-BE49-F238E27FC236}">
                <a16:creationId xmlns:a16="http://schemas.microsoft.com/office/drawing/2014/main" id="{3B17A895-B8EB-1F4F-8B6A-B7001EF6A6B6}"/>
              </a:ext>
            </a:extLst>
          </p:cNvPr>
          <p:cNvSpPr/>
          <p:nvPr/>
        </p:nvSpPr>
        <p:spPr>
          <a:xfrm>
            <a:off x="9341656" y="5815685"/>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Google</a:t>
            </a:r>
            <a:endParaRPr sz="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82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Feng (Frank)  Zhang</DisplayName>
        <AccountId>1547</AccountId>
        <AccountType/>
      </UserInfo>
      <UserInfo>
        <DisplayName>Lili Chen</DisplayName>
        <AccountId>1260</AccountId>
        <AccountType/>
      </UserInfo>
      <UserInfo>
        <DisplayName>Ning Wu</DisplayName>
        <AccountId>621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F554F0-0E83-4F57-90EA-F238E966C0F5}">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6DBA5AD-2BF4-445E-BF69-41A720345F25}">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D341F1-16EF-4171-840A-5A58EB5365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464</TotalTime>
  <Words>2048</Words>
  <Application>Microsoft Macintosh PowerPoint</Application>
  <PresentationFormat>Widescreen</PresentationFormat>
  <Paragraphs>292</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Wingdings,Sans-Serif</vt:lpstr>
      <vt:lpstr>Arial</vt:lpstr>
      <vt:lpstr>Calibri</vt:lpstr>
      <vt:lpstr>Calibri Light</vt:lpstr>
      <vt:lpstr>Office Theme</vt:lpstr>
      <vt:lpstr>Futurewei GDPR Consulting Service Introduction</vt:lpstr>
      <vt:lpstr>What is GDPR?</vt:lpstr>
      <vt:lpstr>Rights of Data Subject, Service and Principles</vt:lpstr>
      <vt:lpstr>Scope of the Law</vt:lpstr>
      <vt:lpstr>Journey of GDPR,  Compliance Level and Consequences for Companies</vt:lpstr>
      <vt:lpstr>PowerPoint Presentation</vt:lpstr>
      <vt:lpstr>PowerPoint Presentation</vt:lpstr>
      <vt:lpstr>Futurewei’s GDPR Consulting Service Engagement Phases and Processes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Futurewei OpenGDPR Solution Introduction</dc:title>
  <dc:creator>Zhihao Tang</dc:creator>
  <cp:lastModifiedBy>Frank Zhang</cp:lastModifiedBy>
  <cp:revision>125</cp:revision>
  <dcterms:created xsi:type="dcterms:W3CDTF">2020-06-02T18:23:59Z</dcterms:created>
  <dcterms:modified xsi:type="dcterms:W3CDTF">2020-07-24T21:56:03Z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